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abin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enturyGothic-bold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Cabin-regular.fntdata"/><Relationship Id="rId3" Type="http://schemas.openxmlformats.org/officeDocument/2006/relationships/presProps" Target="presProps.xml"/><Relationship Id="rId25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1.xml"/><Relationship Id="rId24" Type="http://schemas.openxmlformats.org/officeDocument/2006/relationships/font" Target="fonts/Cabin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Cabin-italic.fntdata"/><Relationship Id="rId28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3.xml"/><Relationship Id="rId22" Type="http://schemas.openxmlformats.org/officeDocument/2006/relationships/font" Target="fonts/Cabin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05da19911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505da19911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05da19911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505da19911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5da19911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505da19911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05da19911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505da19911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5da19911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505da19911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5da1991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5da1991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505da1991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5da1991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505da1991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05da1991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505da1991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5" name="Google Shape;25;p3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" name="Google Shape;37;p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b="1" i="0" sz="1900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Google Shape;76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b="1" i="0" sz="19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0Bx-CbxpCig43ZFlQaWNXeUVIMkh4UGZEaVdrU1g0NUMtQTNv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RESOURCES REQUIRED 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1251678" y="1697278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Paper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Something to write with</a:t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Example 1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1251678" y="14438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20757" l="5376" r="40912" t="32353"/>
          <a:stretch/>
        </p:blipFill>
        <p:spPr>
          <a:xfrm>
            <a:off x="1070463" y="1443800"/>
            <a:ext cx="10540824" cy="517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...</a:t>
            </a: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or more simply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1251678" y="14438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900" y="1543880"/>
            <a:ext cx="8382000" cy="504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How do we do it?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1251678" y="14438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Method 2:</a:t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From a picture or diagram in your notes, write down everything you can remember about that image. Keep your sentences short!</a:t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Example 2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1251677" y="1443800"/>
            <a:ext cx="4334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What are these? You would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have learnt about them in Science!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You have 2 minutes to name them and as many of the parts as possible….GO!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29060" l="28899" r="23592" t="16024"/>
          <a:stretch/>
        </p:blipFill>
        <p:spPr>
          <a:xfrm>
            <a:off x="6096000" y="1874575"/>
            <a:ext cx="5792349" cy="37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Example 2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29509" l="18012" r="23487" t="8208"/>
          <a:stretch/>
        </p:blipFill>
        <p:spPr>
          <a:xfrm>
            <a:off x="1816213" y="1375025"/>
            <a:ext cx="8559575" cy="51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YOUR TURN...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1251678" y="1467854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You have been taught about the Catholic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Mass in RE lessons.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Could you try to revise this topic by drawing pictures to show what happens in a Catholic Mass? Stick people are perfect - don’t worry about how artistic you are!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You have 5 minutes…. GO!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mage result for over to you" id="195" name="Google Shape;195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descr="Image result for over to you" id="196" name="Google Shape;196;p2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5316" y="160337"/>
            <a:ext cx="19812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entury Gothic"/>
              <a:buNone/>
            </a:pPr>
            <a:r>
              <a:rPr b="1" lang="en-GB" sz="8000" u="sng">
                <a:latin typeface="Century Gothic"/>
                <a:ea typeface="Century Gothic"/>
                <a:cs typeface="Century Gothic"/>
                <a:sym typeface="Century Gothic"/>
              </a:rPr>
              <a:t>HOW TO</a:t>
            </a:r>
            <a:br>
              <a:rPr b="1" lang="en-GB" sz="8000" u="sng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8000" u="sng">
                <a:latin typeface="Century Gothic"/>
                <a:ea typeface="Century Gothic"/>
                <a:cs typeface="Century Gothic"/>
                <a:sym typeface="Century Gothic"/>
              </a:rPr>
              <a:t>REVISE</a:t>
            </a:r>
            <a:b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2400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None/>
            </a:pPr>
            <a:r>
              <a:rPr b="1" lang="en-GB" sz="1800" u="sng">
                <a:latin typeface="Century Gothic"/>
                <a:ea typeface="Century Gothic"/>
                <a:cs typeface="Century Gothic"/>
                <a:sym typeface="Century Gothic"/>
              </a:rPr>
              <a:t>SESSION 3 - DUAL-CODING</a:t>
            </a:r>
            <a:endParaRPr/>
          </a:p>
        </p:txBody>
      </p:sp>
      <p:sp>
        <p:nvSpPr>
          <p:cNvPr id="106" name="Google Shape;106;p14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TIPS AND TRICKS TO HELP YOU LEARN HOW TO REVISE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PRAYER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1251678" y="1417317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Dear Lord,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Give me insight that I might understand what I am studying ,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and help me to remember it when the time comes.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Above all, I thank you for the ability to be able to study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and for the many gifts and talents you have given me.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Help me always to use them in such a way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that they honour you and do justice to myself. 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762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St. Gregory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Pray for us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PASSIVE VS ACTIVE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935420" y="1321802"/>
            <a:ext cx="10494580" cy="208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Reading notes and highlighting key information make us FEEL like we’re doing revision BUT it requires very little brain power! We say it is PASSIVE.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In order to remember things long term, we need to DO something more ACTIVE.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highlighting notes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647" y="3594051"/>
            <a:ext cx="4258770" cy="283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king flashcards" id="120" name="Google Shape;120;p16"/>
          <p:cNvPicPr preferRelativeResize="0"/>
          <p:nvPr/>
        </p:nvPicPr>
        <p:blipFill rotWithShape="1">
          <a:blip r:embed="rId4">
            <a:alphaModFix/>
          </a:blip>
          <a:srcRect b="7862" l="0" r="-10" t="0"/>
          <a:stretch/>
        </p:blipFill>
        <p:spPr>
          <a:xfrm>
            <a:off x="6847489" y="3566981"/>
            <a:ext cx="3888828" cy="289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correct"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6536" y="5440870"/>
            <a:ext cx="773079" cy="773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een tick" id="122" name="Google Shape;1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08059" y="5440870"/>
            <a:ext cx="828258" cy="82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EXAMPLES OF ACTIVE REVISION TECHNIQUES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90"/>
              <a:buChar char="•"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Mind Maps</a:t>
            </a:r>
            <a:endParaRPr/>
          </a:p>
          <a:p>
            <a:pPr indent="-5143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462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50"/>
              <a:buChar char="•"/>
            </a:pPr>
            <a:r>
              <a:rPr lang="en-GB" sz="2750">
                <a:latin typeface="Century Gothic"/>
                <a:ea typeface="Century Gothic"/>
                <a:cs typeface="Century Gothic"/>
                <a:sym typeface="Century Gothic"/>
              </a:rPr>
              <a:t>Flash Cards</a:t>
            </a:r>
            <a:endParaRPr sz="2750"/>
          </a:p>
          <a:p>
            <a:pPr indent="-5143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003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b="1" lang="en-GB" sz="3600" u="sng">
                <a:latin typeface="Century Gothic"/>
                <a:ea typeface="Century Gothic"/>
                <a:cs typeface="Century Gothic"/>
                <a:sym typeface="Century Gothic"/>
              </a:rPr>
              <a:t>Dual-Coding</a:t>
            </a:r>
            <a:endParaRPr b="1" sz="3600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sz="4500" u="sng">
                <a:latin typeface="Century Gothic"/>
                <a:ea typeface="Century Gothic"/>
                <a:cs typeface="Century Gothic"/>
                <a:sym typeface="Century Gothic"/>
              </a:rPr>
              <a:t>THIS WEEK’S FOCUS – DUAL-CODING</a:t>
            </a:r>
            <a:endParaRPr b="1" sz="45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958525" y="1316550"/>
            <a:ext cx="109011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What is Dual-Coding?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Sounds a bit fancy, eh?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Well, we can often remember things more easily if we can link the WORDS we are learning to PICTURES.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How do most of us learn the alphabet? With the help of pictures!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44879" l="13202" r="12081" t="21770"/>
          <a:stretch/>
        </p:blipFill>
        <p:spPr>
          <a:xfrm>
            <a:off x="895325" y="3785925"/>
            <a:ext cx="11027499" cy="27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9" title="boomerang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500" y="262125"/>
            <a:ext cx="8794500" cy="65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How do we do it?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1251678" y="14438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Method 1:</a:t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Turn your revision notes into pictures. You do not have to be a fantastic artist to do this! Simple line drawings with just one or two colours are the best - they don’t overload your brain! </a:t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Example 1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251678" y="14438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Biotic and Abiotic Factors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Bio means ‘life’. Biotic Factors are parts of an ecosystem that are ALIVE. For example animals, plants, bacteria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Abiotic means parts of an ecosystem that are NOT alive; the A at the beginnig of the word means ‘without’. For example temperature, rainfall, wind speed/direction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You have 3 minutes to complete a small diagram or picture that shows what Biotic and Abiotic factors are  - give examples…… GO!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2" ma:contentTypeDescription="Create a new document." ma:contentTypeScope="" ma:versionID="cdab29d7be19a2258c42f922578fd629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427013bb5e19978bb6e660dc56d39dfa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15FFC-A4C7-42C7-BAE5-1E2890840C5B}"/>
</file>

<file path=customXml/itemProps2.xml><?xml version="1.0" encoding="utf-8"?>
<ds:datastoreItem xmlns:ds="http://schemas.openxmlformats.org/officeDocument/2006/customXml" ds:itemID="{C0B90149-5471-4089-A0F4-63F561B72598}"/>
</file>

<file path=customXml/itemProps3.xml><?xml version="1.0" encoding="utf-8"?>
<ds:datastoreItem xmlns:ds="http://schemas.openxmlformats.org/officeDocument/2006/customXml" ds:itemID="{29DE082B-4350-4CFE-9417-0D4BDA7A991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