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94" r:id="rId6"/>
    <p:sldId id="268" r:id="rId7"/>
    <p:sldId id="287" r:id="rId8"/>
    <p:sldId id="290" r:id="rId9"/>
    <p:sldId id="283" r:id="rId10"/>
    <p:sldId id="291" r:id="rId11"/>
    <p:sldId id="284" r:id="rId12"/>
    <p:sldId id="292" r:id="rId13"/>
    <p:sldId id="282" r:id="rId14"/>
    <p:sldId id="272" r:id="rId15"/>
    <p:sldId id="265" r:id="rId16"/>
    <p:sldId id="278" r:id="rId17"/>
    <p:sldId id="286" r:id="rId18"/>
    <p:sldId id="293" r:id="rId19"/>
    <p:sldId id="280" r:id="rId20"/>
    <p:sldId id="281" r:id="rId21"/>
    <p:sldId id="295" r:id="rId22"/>
    <p:sldId id="296" r:id="rId23"/>
    <p:sldId id="288" r:id="rId24"/>
  </p:sldIdLst>
  <p:sldSz cx="12192000" cy="6858000"/>
  <p:notesSz cx="6735763" cy="98663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B22"/>
    <a:srgbClr val="622485"/>
    <a:srgbClr val="94278F"/>
    <a:srgbClr val="662D91"/>
    <a:srgbClr val="93268F"/>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83933" autoAdjust="0"/>
  </p:normalViewPr>
  <p:slideViewPr>
    <p:cSldViewPr snapToGrid="0">
      <p:cViewPr varScale="1">
        <p:scale>
          <a:sx n="59" d="100"/>
          <a:sy n="59" d="100"/>
        </p:scale>
        <p:origin x="964"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h Dillon" userId="ce07b6eb-dbcf-4004-a9e8-b054bc80e958" providerId="ADAL" clId="{75B88787-2EF0-4295-883C-45AD571159B8}"/>
    <pc:docChg chg="undo custSel modSld">
      <pc:chgData name="Tash Dillon" userId="ce07b6eb-dbcf-4004-a9e8-b054bc80e958" providerId="ADAL" clId="{75B88787-2EF0-4295-883C-45AD571159B8}" dt="2018-09-04T13:23:52.890" v="243" actId="20577"/>
      <pc:docMkLst>
        <pc:docMk/>
      </pc:docMkLst>
      <pc:sldChg chg="addSp delSp modSp">
        <pc:chgData name="Tash Dillon" userId="ce07b6eb-dbcf-4004-a9e8-b054bc80e958" providerId="ADAL" clId="{75B88787-2EF0-4295-883C-45AD571159B8}" dt="2018-08-30T09:14:12.934" v="238" actId="478"/>
        <pc:sldMkLst>
          <pc:docMk/>
          <pc:sldMk cId="0" sldId="265"/>
        </pc:sldMkLst>
        <pc:picChg chg="add del mod modCrop">
          <ac:chgData name="Tash Dillon" userId="ce07b6eb-dbcf-4004-a9e8-b054bc80e958" providerId="ADAL" clId="{75B88787-2EF0-4295-883C-45AD571159B8}" dt="2018-08-30T09:13:51.310" v="235" actId="1076"/>
          <ac:picMkLst>
            <pc:docMk/>
            <pc:sldMk cId="0" sldId="265"/>
            <ac:picMk id="5" creationId="{7553422E-2F95-4CAC-9602-C2AF1BA3E0D7}"/>
          </ac:picMkLst>
        </pc:picChg>
        <pc:picChg chg="add del mod">
          <ac:chgData name="Tash Dillon" userId="ce07b6eb-dbcf-4004-a9e8-b054bc80e958" providerId="ADAL" clId="{75B88787-2EF0-4295-883C-45AD571159B8}" dt="2018-08-30T09:14:12.934" v="238" actId="478"/>
          <ac:picMkLst>
            <pc:docMk/>
            <pc:sldMk cId="0" sldId="265"/>
            <ac:picMk id="7" creationId="{9A371DCB-D047-4E66-8B54-4AA041F59845}"/>
          </ac:picMkLst>
        </pc:picChg>
        <pc:picChg chg="del">
          <ac:chgData name="Tash Dillon" userId="ce07b6eb-dbcf-4004-a9e8-b054bc80e958" providerId="ADAL" clId="{75B88787-2EF0-4295-883C-45AD571159B8}" dt="2018-08-30T09:13:48.739" v="234" actId="478"/>
          <ac:picMkLst>
            <pc:docMk/>
            <pc:sldMk cId="0" sldId="265"/>
            <ac:picMk id="9" creationId="{F8E58CFA-E73C-42F2-9E3F-612D4E18B248}"/>
          </ac:picMkLst>
        </pc:picChg>
      </pc:sldChg>
      <pc:sldChg chg="addSp modSp">
        <pc:chgData name="Tash Dillon" userId="ce07b6eb-dbcf-4004-a9e8-b054bc80e958" providerId="ADAL" clId="{75B88787-2EF0-4295-883C-45AD571159B8}" dt="2018-08-15T10:49:39.257" v="205" actId="1076"/>
        <pc:sldMkLst>
          <pc:docMk/>
          <pc:sldMk cId="0" sldId="268"/>
        </pc:sldMkLst>
        <pc:spChg chg="add mod">
          <ac:chgData name="Tash Dillon" userId="ce07b6eb-dbcf-4004-a9e8-b054bc80e958" providerId="ADAL" clId="{75B88787-2EF0-4295-883C-45AD571159B8}" dt="2018-08-15T10:49:39.257" v="205" actId="1076"/>
          <ac:spMkLst>
            <pc:docMk/>
            <pc:sldMk cId="0" sldId="268"/>
            <ac:spMk id="11" creationId="{4A10DC34-07D9-4309-994B-240D4A884C54}"/>
          </ac:spMkLst>
        </pc:spChg>
      </pc:sldChg>
      <pc:sldChg chg="addSp delSp modSp">
        <pc:chgData name="Tash Dillon" userId="ce07b6eb-dbcf-4004-a9e8-b054bc80e958" providerId="ADAL" clId="{75B88787-2EF0-4295-883C-45AD571159B8}" dt="2018-09-04T13:23:27.510" v="242"/>
        <pc:sldMkLst>
          <pc:docMk/>
          <pc:sldMk cId="1948257212" sldId="281"/>
        </pc:sldMkLst>
        <pc:spChg chg="del">
          <ac:chgData name="Tash Dillon" userId="ce07b6eb-dbcf-4004-a9e8-b054bc80e958" providerId="ADAL" clId="{75B88787-2EF0-4295-883C-45AD571159B8}" dt="2018-09-04T13:17:20.281" v="239" actId="478"/>
          <ac:spMkLst>
            <pc:docMk/>
            <pc:sldMk cId="1948257212" sldId="281"/>
            <ac:spMk id="3" creationId="{42DBD34D-42E3-4AA6-8BF8-8A04E0B64922}"/>
          </ac:spMkLst>
        </pc:spChg>
        <pc:picChg chg="add mod">
          <ac:chgData name="Tash Dillon" userId="ce07b6eb-dbcf-4004-a9e8-b054bc80e958" providerId="ADAL" clId="{75B88787-2EF0-4295-883C-45AD571159B8}" dt="2018-09-04T13:23:27.510" v="242"/>
          <ac:picMkLst>
            <pc:docMk/>
            <pc:sldMk cId="1948257212" sldId="281"/>
            <ac:picMk id="2" creationId="{B78B91F5-32D4-4DBD-B308-170FF867A189}"/>
          </ac:picMkLst>
        </pc:picChg>
      </pc:sldChg>
      <pc:sldChg chg="addSp delSp modSp">
        <pc:chgData name="Tash Dillon" userId="ce07b6eb-dbcf-4004-a9e8-b054bc80e958" providerId="ADAL" clId="{75B88787-2EF0-4295-883C-45AD571159B8}" dt="2018-08-15T10:44:55.430" v="3" actId="1076"/>
        <pc:sldMkLst>
          <pc:docMk/>
          <pc:sldMk cId="23880322" sldId="286"/>
        </pc:sldMkLst>
        <pc:spChg chg="mod">
          <ac:chgData name="Tash Dillon" userId="ce07b6eb-dbcf-4004-a9e8-b054bc80e958" providerId="ADAL" clId="{75B88787-2EF0-4295-883C-45AD571159B8}" dt="2018-08-15T10:44:24.929" v="0" actId="164"/>
          <ac:spMkLst>
            <pc:docMk/>
            <pc:sldMk cId="23880322" sldId="286"/>
            <ac:spMk id="12" creationId="{5CB21360-7053-42C9-AD59-3EAD2671BB71}"/>
          </ac:spMkLst>
        </pc:spChg>
        <pc:spChg chg="mod">
          <ac:chgData name="Tash Dillon" userId="ce07b6eb-dbcf-4004-a9e8-b054bc80e958" providerId="ADAL" clId="{75B88787-2EF0-4295-883C-45AD571159B8}" dt="2018-08-15T10:44:24.929" v="0" actId="164"/>
          <ac:spMkLst>
            <pc:docMk/>
            <pc:sldMk cId="23880322" sldId="286"/>
            <ac:spMk id="13" creationId="{E0F1CCF4-51C3-4516-B140-A8367DED340D}"/>
          </ac:spMkLst>
        </pc:spChg>
        <pc:spChg chg="mod">
          <ac:chgData name="Tash Dillon" userId="ce07b6eb-dbcf-4004-a9e8-b054bc80e958" providerId="ADAL" clId="{75B88787-2EF0-4295-883C-45AD571159B8}" dt="2018-08-15T10:44:24.929" v="0" actId="164"/>
          <ac:spMkLst>
            <pc:docMk/>
            <pc:sldMk cId="23880322" sldId="286"/>
            <ac:spMk id="18" creationId="{6F691492-0359-4DA0-9102-D0971DEF0D09}"/>
          </ac:spMkLst>
        </pc:spChg>
        <pc:spChg chg="mod">
          <ac:chgData name="Tash Dillon" userId="ce07b6eb-dbcf-4004-a9e8-b054bc80e958" providerId="ADAL" clId="{75B88787-2EF0-4295-883C-45AD571159B8}" dt="2018-08-15T10:44:24.929" v="0" actId="164"/>
          <ac:spMkLst>
            <pc:docMk/>
            <pc:sldMk cId="23880322" sldId="286"/>
            <ac:spMk id="19" creationId="{064C1EB0-7A1A-4C78-BA56-9F515352EF3C}"/>
          </ac:spMkLst>
        </pc:spChg>
        <pc:spChg chg="mod">
          <ac:chgData name="Tash Dillon" userId="ce07b6eb-dbcf-4004-a9e8-b054bc80e958" providerId="ADAL" clId="{75B88787-2EF0-4295-883C-45AD571159B8}" dt="2018-08-15T10:44:24.929" v="0" actId="164"/>
          <ac:spMkLst>
            <pc:docMk/>
            <pc:sldMk cId="23880322" sldId="286"/>
            <ac:spMk id="20" creationId="{C52C2C7B-5FAB-446D-A01A-FA51E865C81A}"/>
          </ac:spMkLst>
        </pc:spChg>
        <pc:spChg chg="mod">
          <ac:chgData name="Tash Dillon" userId="ce07b6eb-dbcf-4004-a9e8-b054bc80e958" providerId="ADAL" clId="{75B88787-2EF0-4295-883C-45AD571159B8}" dt="2018-08-15T10:44:24.929" v="0" actId="164"/>
          <ac:spMkLst>
            <pc:docMk/>
            <pc:sldMk cId="23880322" sldId="286"/>
            <ac:spMk id="21" creationId="{C80B871C-2522-43C5-8CD9-F021A4C8D4F2}"/>
          </ac:spMkLst>
        </pc:spChg>
        <pc:spChg chg="mod">
          <ac:chgData name="Tash Dillon" userId="ce07b6eb-dbcf-4004-a9e8-b054bc80e958" providerId="ADAL" clId="{75B88787-2EF0-4295-883C-45AD571159B8}" dt="2018-08-15T10:44:24.929" v="0" actId="164"/>
          <ac:spMkLst>
            <pc:docMk/>
            <pc:sldMk cId="23880322" sldId="286"/>
            <ac:spMk id="22" creationId="{04DC34FD-BD1E-4A50-B057-0514506620F6}"/>
          </ac:spMkLst>
        </pc:spChg>
        <pc:spChg chg="mod">
          <ac:chgData name="Tash Dillon" userId="ce07b6eb-dbcf-4004-a9e8-b054bc80e958" providerId="ADAL" clId="{75B88787-2EF0-4295-883C-45AD571159B8}" dt="2018-08-15T10:44:24.929" v="0" actId="164"/>
          <ac:spMkLst>
            <pc:docMk/>
            <pc:sldMk cId="23880322" sldId="286"/>
            <ac:spMk id="23" creationId="{3F2CEEDE-D590-413B-A17F-359968E88EA8}"/>
          </ac:spMkLst>
        </pc:spChg>
        <pc:spChg chg="mod">
          <ac:chgData name="Tash Dillon" userId="ce07b6eb-dbcf-4004-a9e8-b054bc80e958" providerId="ADAL" clId="{75B88787-2EF0-4295-883C-45AD571159B8}" dt="2018-08-15T10:44:24.929" v="0" actId="164"/>
          <ac:spMkLst>
            <pc:docMk/>
            <pc:sldMk cId="23880322" sldId="286"/>
            <ac:spMk id="24" creationId="{306451FB-4A99-4A6A-B742-E9DDA0646AED}"/>
          </ac:spMkLst>
        </pc:spChg>
        <pc:spChg chg="mod">
          <ac:chgData name="Tash Dillon" userId="ce07b6eb-dbcf-4004-a9e8-b054bc80e958" providerId="ADAL" clId="{75B88787-2EF0-4295-883C-45AD571159B8}" dt="2018-08-15T10:44:24.929" v="0" actId="164"/>
          <ac:spMkLst>
            <pc:docMk/>
            <pc:sldMk cId="23880322" sldId="286"/>
            <ac:spMk id="25" creationId="{DC4E2407-A622-47EC-973D-29DD54DCBC5D}"/>
          </ac:spMkLst>
        </pc:spChg>
        <pc:spChg chg="mod">
          <ac:chgData name="Tash Dillon" userId="ce07b6eb-dbcf-4004-a9e8-b054bc80e958" providerId="ADAL" clId="{75B88787-2EF0-4295-883C-45AD571159B8}" dt="2018-08-15T10:44:24.929" v="0" actId="164"/>
          <ac:spMkLst>
            <pc:docMk/>
            <pc:sldMk cId="23880322" sldId="286"/>
            <ac:spMk id="26" creationId="{A7293BA5-F4A9-4580-A065-C55D4B033570}"/>
          </ac:spMkLst>
        </pc:spChg>
        <pc:spChg chg="mod">
          <ac:chgData name="Tash Dillon" userId="ce07b6eb-dbcf-4004-a9e8-b054bc80e958" providerId="ADAL" clId="{75B88787-2EF0-4295-883C-45AD571159B8}" dt="2018-08-15T10:44:24.929" v="0" actId="164"/>
          <ac:spMkLst>
            <pc:docMk/>
            <pc:sldMk cId="23880322" sldId="286"/>
            <ac:spMk id="27" creationId="{8F599418-DCA9-4F4F-91BC-F1BEC6A89130}"/>
          </ac:spMkLst>
        </pc:spChg>
        <pc:spChg chg="mod">
          <ac:chgData name="Tash Dillon" userId="ce07b6eb-dbcf-4004-a9e8-b054bc80e958" providerId="ADAL" clId="{75B88787-2EF0-4295-883C-45AD571159B8}" dt="2018-08-15T10:44:24.929" v="0" actId="164"/>
          <ac:spMkLst>
            <pc:docMk/>
            <pc:sldMk cId="23880322" sldId="286"/>
            <ac:spMk id="28" creationId="{A2B61E3A-1A1C-400F-AD45-7FE834AC485E}"/>
          </ac:spMkLst>
        </pc:spChg>
        <pc:spChg chg="mod">
          <ac:chgData name="Tash Dillon" userId="ce07b6eb-dbcf-4004-a9e8-b054bc80e958" providerId="ADAL" clId="{75B88787-2EF0-4295-883C-45AD571159B8}" dt="2018-08-15T10:44:24.929" v="0" actId="164"/>
          <ac:spMkLst>
            <pc:docMk/>
            <pc:sldMk cId="23880322" sldId="286"/>
            <ac:spMk id="29" creationId="{99A8ECC0-02F8-4584-9DDE-9F1D959796BB}"/>
          </ac:spMkLst>
        </pc:spChg>
        <pc:grpChg chg="add del mod">
          <ac:chgData name="Tash Dillon" userId="ce07b6eb-dbcf-4004-a9e8-b054bc80e958" providerId="ADAL" clId="{75B88787-2EF0-4295-883C-45AD571159B8}" dt="2018-08-15T10:44:50.746" v="2" actId="478"/>
          <ac:grpSpMkLst>
            <pc:docMk/>
            <pc:sldMk cId="23880322" sldId="286"/>
            <ac:grpSpMk id="2" creationId="{E609722A-DD75-4C04-B6D0-63334DA0FD7D}"/>
          </ac:grpSpMkLst>
        </pc:grpChg>
        <pc:picChg chg="add mod">
          <ac:chgData name="Tash Dillon" userId="ce07b6eb-dbcf-4004-a9e8-b054bc80e958" providerId="ADAL" clId="{75B88787-2EF0-4295-883C-45AD571159B8}" dt="2018-08-15T10:44:55.430" v="3" actId="1076"/>
          <ac:picMkLst>
            <pc:docMk/>
            <pc:sldMk cId="23880322" sldId="286"/>
            <ac:picMk id="4" creationId="{032DA282-1A3B-4EB4-AEA6-2EFDB6CD2AFB}"/>
          </ac:picMkLst>
        </pc:picChg>
      </pc:sldChg>
      <pc:sldChg chg="modSp">
        <pc:chgData name="Tash Dillon" userId="ce07b6eb-dbcf-4004-a9e8-b054bc80e958" providerId="ADAL" clId="{75B88787-2EF0-4295-883C-45AD571159B8}" dt="2018-09-04T13:23:52.890" v="243" actId="20577"/>
        <pc:sldMkLst>
          <pc:docMk/>
          <pc:sldMk cId="1641731637" sldId="293"/>
        </pc:sldMkLst>
        <pc:spChg chg="mod">
          <ac:chgData name="Tash Dillon" userId="ce07b6eb-dbcf-4004-a9e8-b054bc80e958" providerId="ADAL" clId="{75B88787-2EF0-4295-883C-45AD571159B8}" dt="2018-09-04T13:23:52.890" v="243" actId="20577"/>
          <ac:spMkLst>
            <pc:docMk/>
            <pc:sldMk cId="1641731637" sldId="293"/>
            <ac:spMk id="3" creationId="{5B13932E-ED04-4BE7-81DB-B52B42B8F05B}"/>
          </ac:spMkLst>
        </pc:spChg>
      </pc:sldChg>
    </pc:docChg>
  </pc:docChgLst>
  <pc:docChgLst>
    <pc:chgData name="Alex Murphy" userId="S::alex.murphy@hmd.org.uk::85b8e367-0e39-4cc9-bf15-d77c8cdb03f4" providerId="AD" clId="Web-{A33B31E8-38D7-2664-AB29-89F7BFC940B2}"/>
    <pc:docChg chg="modSld">
      <pc:chgData name="Alex Murphy" userId="S::alex.murphy@hmd.org.uk::85b8e367-0e39-4cc9-bf15-d77c8cdb03f4" providerId="AD" clId="Web-{A33B31E8-38D7-2664-AB29-89F7BFC940B2}" dt="2018-09-05T10:39:27.978" v="0" actId="1076"/>
      <pc:docMkLst>
        <pc:docMk/>
      </pc:docMkLst>
      <pc:sldChg chg="modSp">
        <pc:chgData name="Alex Murphy" userId="S::alex.murphy@hmd.org.uk::85b8e367-0e39-4cc9-bf15-d77c8cdb03f4" providerId="AD" clId="Web-{A33B31E8-38D7-2664-AB29-89F7BFC940B2}" dt="2018-09-05T10:39:27.978" v="0" actId="1076"/>
        <pc:sldMkLst>
          <pc:docMk/>
          <pc:sldMk cId="1641731637" sldId="293"/>
        </pc:sldMkLst>
        <pc:spChg chg="mod">
          <ac:chgData name="Alex Murphy" userId="S::alex.murphy@hmd.org.uk::85b8e367-0e39-4cc9-bf15-d77c8cdb03f4" providerId="AD" clId="Web-{A33B31E8-38D7-2664-AB29-89F7BFC940B2}" dt="2018-09-05T10:39:27.978" v="0" actId="1076"/>
          <ac:spMkLst>
            <pc:docMk/>
            <pc:sldMk cId="1641731637" sldId="293"/>
            <ac:spMk id="15" creationId="{00000000-0000-0000-0000-000000000000}"/>
          </ac:spMkLst>
        </pc:spChg>
      </pc:sldChg>
    </pc:docChg>
  </pc:docChgLst>
  <pc:docChgLst>
    <pc:chgData name="Alex Murphy" userId="85b8e367-0e39-4cc9-bf15-d77c8cdb03f4" providerId="ADAL" clId="{1037F80C-944A-4A74-8970-BA7368BC6267}"/>
    <pc:docChg chg="custSel addSld modSld">
      <pc:chgData name="Alex Murphy" userId="85b8e367-0e39-4cc9-bf15-d77c8cdb03f4" providerId="ADAL" clId="{1037F80C-944A-4A74-8970-BA7368BC6267}" dt="2018-08-14T15:22:37.572" v="134" actId="1076"/>
      <pc:docMkLst>
        <pc:docMk/>
      </pc:docMkLst>
      <pc:sldChg chg="addSp delSp modSp add modAnim">
        <pc:chgData name="Alex Murphy" userId="85b8e367-0e39-4cc9-bf15-d77c8cdb03f4" providerId="ADAL" clId="{1037F80C-944A-4A74-8970-BA7368BC6267}" dt="2018-08-14T15:22:37.572" v="134" actId="1076"/>
        <pc:sldMkLst>
          <pc:docMk/>
          <pc:sldMk cId="1641731637" sldId="293"/>
        </pc:sldMkLst>
        <pc:spChg chg="add mod">
          <ac:chgData name="Alex Murphy" userId="85b8e367-0e39-4cc9-bf15-d77c8cdb03f4" providerId="ADAL" clId="{1037F80C-944A-4A74-8970-BA7368BC6267}" dt="2018-08-14T15:20:18.871" v="35" actId="1076"/>
          <ac:spMkLst>
            <pc:docMk/>
            <pc:sldMk cId="1641731637" sldId="293"/>
            <ac:spMk id="2" creationId="{6041FBA4-D5A8-4D7B-A3BE-E387692BC14D}"/>
          </ac:spMkLst>
        </pc:spChg>
        <pc:spChg chg="add mod">
          <ac:chgData name="Alex Murphy" userId="85b8e367-0e39-4cc9-bf15-d77c8cdb03f4" providerId="ADAL" clId="{1037F80C-944A-4A74-8970-BA7368BC6267}" dt="2018-08-14T15:20:18.871" v="35" actId="1076"/>
          <ac:spMkLst>
            <pc:docMk/>
            <pc:sldMk cId="1641731637" sldId="293"/>
            <ac:spMk id="3" creationId="{5B13932E-ED04-4BE7-81DB-B52B42B8F05B}"/>
          </ac:spMkLst>
        </pc:spChg>
        <pc:spChg chg="add mod">
          <ac:chgData name="Alex Murphy" userId="85b8e367-0e39-4cc9-bf15-d77c8cdb03f4" providerId="ADAL" clId="{1037F80C-944A-4A74-8970-BA7368BC6267}" dt="2018-08-14T15:22:37.572" v="134" actId="1076"/>
          <ac:spMkLst>
            <pc:docMk/>
            <pc:sldMk cId="1641731637" sldId="293"/>
            <ac:spMk id="6" creationId="{272F3D48-66AA-4E18-AACE-023098CDD927}"/>
          </ac:spMkLst>
        </pc:spChg>
        <pc:spChg chg="del">
          <ac:chgData name="Alex Murphy" userId="85b8e367-0e39-4cc9-bf15-d77c8cdb03f4" providerId="ADAL" clId="{1037F80C-944A-4A74-8970-BA7368BC6267}" dt="2018-08-14T15:18:45.423" v="15" actId="478"/>
          <ac:spMkLst>
            <pc:docMk/>
            <pc:sldMk cId="1641731637" sldId="293"/>
            <ac:spMk id="12" creationId="{5CB21360-7053-42C9-AD59-3EAD2671BB71}"/>
          </ac:spMkLst>
        </pc:spChg>
        <pc:spChg chg="del">
          <ac:chgData name="Alex Murphy" userId="85b8e367-0e39-4cc9-bf15-d77c8cdb03f4" providerId="ADAL" clId="{1037F80C-944A-4A74-8970-BA7368BC6267}" dt="2018-08-14T15:18:45.423" v="15" actId="478"/>
          <ac:spMkLst>
            <pc:docMk/>
            <pc:sldMk cId="1641731637" sldId="293"/>
            <ac:spMk id="13" creationId="{E0F1CCF4-51C3-4516-B140-A8367DED340D}"/>
          </ac:spMkLst>
        </pc:spChg>
        <pc:spChg chg="mod">
          <ac:chgData name="Alex Murphy" userId="85b8e367-0e39-4cc9-bf15-d77c8cdb03f4" providerId="ADAL" clId="{1037F80C-944A-4A74-8970-BA7368BC6267}" dt="2018-08-14T15:18:42.139" v="14" actId="20577"/>
          <ac:spMkLst>
            <pc:docMk/>
            <pc:sldMk cId="1641731637" sldId="293"/>
            <ac:spMk id="16" creationId="{00000000-0000-0000-0000-000000000000}"/>
          </ac:spMkLst>
        </pc:spChg>
        <pc:spChg chg="del">
          <ac:chgData name="Alex Murphy" userId="85b8e367-0e39-4cc9-bf15-d77c8cdb03f4" providerId="ADAL" clId="{1037F80C-944A-4A74-8970-BA7368BC6267}" dt="2018-08-14T15:18:45.423" v="15" actId="478"/>
          <ac:spMkLst>
            <pc:docMk/>
            <pc:sldMk cId="1641731637" sldId="293"/>
            <ac:spMk id="18" creationId="{6F691492-0359-4DA0-9102-D0971DEF0D09}"/>
          </ac:spMkLst>
        </pc:spChg>
        <pc:spChg chg="del">
          <ac:chgData name="Alex Murphy" userId="85b8e367-0e39-4cc9-bf15-d77c8cdb03f4" providerId="ADAL" clId="{1037F80C-944A-4A74-8970-BA7368BC6267}" dt="2018-08-14T15:18:45.423" v="15" actId="478"/>
          <ac:spMkLst>
            <pc:docMk/>
            <pc:sldMk cId="1641731637" sldId="293"/>
            <ac:spMk id="19" creationId="{064C1EB0-7A1A-4C78-BA56-9F515352EF3C}"/>
          </ac:spMkLst>
        </pc:spChg>
        <pc:spChg chg="del">
          <ac:chgData name="Alex Murphy" userId="85b8e367-0e39-4cc9-bf15-d77c8cdb03f4" providerId="ADAL" clId="{1037F80C-944A-4A74-8970-BA7368BC6267}" dt="2018-08-14T15:18:45.423" v="15" actId="478"/>
          <ac:spMkLst>
            <pc:docMk/>
            <pc:sldMk cId="1641731637" sldId="293"/>
            <ac:spMk id="20" creationId="{C52C2C7B-5FAB-446D-A01A-FA51E865C81A}"/>
          </ac:spMkLst>
        </pc:spChg>
        <pc:spChg chg="del">
          <ac:chgData name="Alex Murphy" userId="85b8e367-0e39-4cc9-bf15-d77c8cdb03f4" providerId="ADAL" clId="{1037F80C-944A-4A74-8970-BA7368BC6267}" dt="2018-08-14T15:18:45.423" v="15" actId="478"/>
          <ac:spMkLst>
            <pc:docMk/>
            <pc:sldMk cId="1641731637" sldId="293"/>
            <ac:spMk id="21" creationId="{C80B871C-2522-43C5-8CD9-F021A4C8D4F2}"/>
          </ac:spMkLst>
        </pc:spChg>
        <pc:spChg chg="del">
          <ac:chgData name="Alex Murphy" userId="85b8e367-0e39-4cc9-bf15-d77c8cdb03f4" providerId="ADAL" clId="{1037F80C-944A-4A74-8970-BA7368BC6267}" dt="2018-08-14T15:18:45.423" v="15" actId="478"/>
          <ac:spMkLst>
            <pc:docMk/>
            <pc:sldMk cId="1641731637" sldId="293"/>
            <ac:spMk id="22" creationId="{04DC34FD-BD1E-4A50-B057-0514506620F6}"/>
          </ac:spMkLst>
        </pc:spChg>
        <pc:spChg chg="del">
          <ac:chgData name="Alex Murphy" userId="85b8e367-0e39-4cc9-bf15-d77c8cdb03f4" providerId="ADAL" clId="{1037F80C-944A-4A74-8970-BA7368BC6267}" dt="2018-08-14T15:18:45.423" v="15" actId="478"/>
          <ac:spMkLst>
            <pc:docMk/>
            <pc:sldMk cId="1641731637" sldId="293"/>
            <ac:spMk id="23" creationId="{3F2CEEDE-D590-413B-A17F-359968E88EA8}"/>
          </ac:spMkLst>
        </pc:spChg>
        <pc:spChg chg="del">
          <ac:chgData name="Alex Murphy" userId="85b8e367-0e39-4cc9-bf15-d77c8cdb03f4" providerId="ADAL" clId="{1037F80C-944A-4A74-8970-BA7368BC6267}" dt="2018-08-14T15:18:45.423" v="15" actId="478"/>
          <ac:spMkLst>
            <pc:docMk/>
            <pc:sldMk cId="1641731637" sldId="293"/>
            <ac:spMk id="24" creationId="{306451FB-4A99-4A6A-B742-E9DDA0646AED}"/>
          </ac:spMkLst>
        </pc:spChg>
        <pc:spChg chg="del">
          <ac:chgData name="Alex Murphy" userId="85b8e367-0e39-4cc9-bf15-d77c8cdb03f4" providerId="ADAL" clId="{1037F80C-944A-4A74-8970-BA7368BC6267}" dt="2018-08-14T15:18:45.423" v="15" actId="478"/>
          <ac:spMkLst>
            <pc:docMk/>
            <pc:sldMk cId="1641731637" sldId="293"/>
            <ac:spMk id="25" creationId="{DC4E2407-A622-47EC-973D-29DD54DCBC5D}"/>
          </ac:spMkLst>
        </pc:spChg>
        <pc:spChg chg="del">
          <ac:chgData name="Alex Murphy" userId="85b8e367-0e39-4cc9-bf15-d77c8cdb03f4" providerId="ADAL" clId="{1037F80C-944A-4A74-8970-BA7368BC6267}" dt="2018-08-14T15:18:45.423" v="15" actId="478"/>
          <ac:spMkLst>
            <pc:docMk/>
            <pc:sldMk cId="1641731637" sldId="293"/>
            <ac:spMk id="26" creationId="{A7293BA5-F4A9-4580-A065-C55D4B033570}"/>
          </ac:spMkLst>
        </pc:spChg>
        <pc:spChg chg="del">
          <ac:chgData name="Alex Murphy" userId="85b8e367-0e39-4cc9-bf15-d77c8cdb03f4" providerId="ADAL" clId="{1037F80C-944A-4A74-8970-BA7368BC6267}" dt="2018-08-14T15:18:45.423" v="15" actId="478"/>
          <ac:spMkLst>
            <pc:docMk/>
            <pc:sldMk cId="1641731637" sldId="293"/>
            <ac:spMk id="27" creationId="{8F599418-DCA9-4F4F-91BC-F1BEC6A89130}"/>
          </ac:spMkLst>
        </pc:spChg>
        <pc:spChg chg="del">
          <ac:chgData name="Alex Murphy" userId="85b8e367-0e39-4cc9-bf15-d77c8cdb03f4" providerId="ADAL" clId="{1037F80C-944A-4A74-8970-BA7368BC6267}" dt="2018-08-14T15:18:45.423" v="15" actId="478"/>
          <ac:spMkLst>
            <pc:docMk/>
            <pc:sldMk cId="1641731637" sldId="293"/>
            <ac:spMk id="28" creationId="{A2B61E3A-1A1C-400F-AD45-7FE834AC485E}"/>
          </ac:spMkLst>
        </pc:spChg>
        <pc:spChg chg="del">
          <ac:chgData name="Alex Murphy" userId="85b8e367-0e39-4cc9-bf15-d77c8cdb03f4" providerId="ADAL" clId="{1037F80C-944A-4A74-8970-BA7368BC6267}" dt="2018-08-14T15:18:45.423" v="15" actId="478"/>
          <ac:spMkLst>
            <pc:docMk/>
            <pc:sldMk cId="1641731637" sldId="293"/>
            <ac:spMk id="29" creationId="{99A8ECC0-02F8-4584-9DDE-9F1D959796BB}"/>
          </ac:spMkLst>
        </pc:spChg>
        <pc:picChg chg="add mod">
          <ac:chgData name="Alex Murphy" userId="85b8e367-0e39-4cc9-bf15-d77c8cdb03f4" providerId="ADAL" clId="{1037F80C-944A-4A74-8970-BA7368BC6267}" dt="2018-08-14T15:20:58.200" v="40" actId="1076"/>
          <ac:picMkLst>
            <pc:docMk/>
            <pc:sldMk cId="1641731637" sldId="293"/>
            <ac:picMk id="4" creationId="{CEC5A7D2-4149-41A0-8378-F81FDC5740FC}"/>
          </ac:picMkLst>
        </pc:picChg>
        <pc:picChg chg="add mod">
          <ac:chgData name="Alex Murphy" userId="85b8e367-0e39-4cc9-bf15-d77c8cdb03f4" providerId="ADAL" clId="{1037F80C-944A-4A74-8970-BA7368BC6267}" dt="2018-08-14T15:22:37.572" v="134" actId="1076"/>
          <ac:picMkLst>
            <pc:docMk/>
            <pc:sldMk cId="1641731637" sldId="293"/>
            <ac:picMk id="5" creationId="{7D492813-2DAE-4D1F-8BB4-8554B8B1C3C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5C438F4F-D7B7-4448-82DD-BE65A34B3757}" type="datetimeFigureOut">
              <a:rPr lang="en-GB" smtClean="0"/>
              <a:t>03/02/2022</a:t>
            </a:fld>
            <a:endParaRPr lang="en-GB"/>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9D8BF409-121E-4A3B-89FF-9F477928C24B}" type="slidenum">
              <a:rPr lang="en-GB" smtClean="0"/>
              <a:t>‹#›</a:t>
            </a:fld>
            <a:endParaRPr lang="en-GB"/>
          </a:p>
        </p:txBody>
      </p:sp>
    </p:spTree>
    <p:extLst>
      <p:ext uri="{BB962C8B-B14F-4D97-AF65-F5344CB8AC3E}">
        <p14:creationId xmlns:p14="http://schemas.microsoft.com/office/powerpoint/2010/main" val="521771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C475148F-3E38-47D8-B423-6AAB1E9DB06C}" type="datetimeFigureOut">
              <a:rPr lang="en-GB" smtClean="0"/>
              <a:t>03/02/2022</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F08889E4-7515-48DB-A79C-5D1C2EC6BCF8}" type="slidenum">
              <a:rPr lang="en-GB" smtClean="0"/>
              <a:t>‹#›</a:t>
            </a:fld>
            <a:endParaRPr lang="en-GB"/>
          </a:p>
        </p:txBody>
      </p:sp>
    </p:spTree>
    <p:extLst>
      <p:ext uri="{BB962C8B-B14F-4D97-AF65-F5344CB8AC3E}">
        <p14:creationId xmlns:p14="http://schemas.microsoft.com/office/powerpoint/2010/main" val="315413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latin typeface="Arial" panose="020B0604020202020204" pitchFamily="34" charset="0"/>
                <a:cs typeface="Arial" panose="020B0604020202020204" pitchFamily="34" charset="0"/>
              </a:rPr>
              <a:t>Teacher to light the tutor worship candle and say “This is the day the Lord has made…”, to which students respond “Let us rejoice and be glad in it”</a:t>
            </a:r>
          </a:p>
          <a:p>
            <a:pPr marL="171450" indent="-171450">
              <a:buFontTx/>
              <a:buChar char="-"/>
            </a:pPr>
            <a:r>
              <a:rPr lang="en-US" altLang="en-US">
                <a:latin typeface="Arial" panose="020B0604020202020204" pitchFamily="34" charset="0"/>
                <a:cs typeface="Arial" panose="020B0604020202020204" pitchFamily="34" charset="0"/>
              </a:rPr>
              <a:t>This is our invite to all to join together and be welcomed into our worship this morning</a:t>
            </a:r>
            <a:endParaRPr lang="en-GB" altLang="en-US">
              <a:latin typeface="Arial" panose="020B0604020202020204" pitchFamily="34" charset="0"/>
              <a:cs typeface="Arial" panose="020B0604020202020204" pitchFamily="34" charset="0"/>
            </a:endParaRPr>
          </a:p>
        </p:txBody>
      </p:sp>
      <p:sp>
        <p:nvSpPr>
          <p:cNvPr id="7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0A076667-AE9A-4B3B-889B-B592EFD470CD}" type="slidenum">
              <a:rPr lang="en-US" altLang="en-US" sz="1200" smtClean="0"/>
              <a:pPr/>
              <a:t>2</a:t>
            </a:fld>
            <a:endParaRPr lang="en-US" altLang="en-US" sz="1200"/>
          </a:p>
        </p:txBody>
      </p:sp>
    </p:spTree>
    <p:extLst>
      <p:ext uri="{BB962C8B-B14F-4D97-AF65-F5344CB8AC3E}">
        <p14:creationId xmlns:p14="http://schemas.microsoft.com/office/powerpoint/2010/main" val="407220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01F12DF-33B9-4BE7-B57F-F35A07D5AFF5}" type="slidenum">
              <a:rPr lang="en-US" altLang="en-US" smtClean="0"/>
              <a:pPr>
                <a:spcBef>
                  <a:spcPct val="0"/>
                </a:spcBef>
              </a:pPr>
              <a:t>18</a:t>
            </a:fld>
            <a:endParaRPr lang="en-US"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 Final prayer</a:t>
            </a:r>
            <a:endParaRPr lang="en-GB"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43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latin typeface="Arial" panose="020B0604020202020204" pitchFamily="34" charset="0"/>
                <a:cs typeface="Arial" panose="020B0604020202020204" pitchFamily="34" charset="0"/>
              </a:rPr>
              <a:t>Teacher to say “Go in peace to love and serve the Lord”, to which students respond “Amen”</a:t>
            </a:r>
          </a:p>
          <a:p>
            <a:pPr marL="171450" indent="-171450">
              <a:buFontTx/>
              <a:buChar char="-"/>
            </a:pPr>
            <a:r>
              <a:rPr lang="en-US" altLang="en-US">
                <a:latin typeface="Arial" panose="020B0604020202020204" pitchFamily="34" charset="0"/>
                <a:cs typeface="Arial" panose="020B0604020202020204" pitchFamily="34" charset="0"/>
              </a:rPr>
              <a:t>This is our ‘sending out’.  Students are sent out into the world to put their faith into action, based on the great commission in the gospel of Matthew</a:t>
            </a:r>
          </a:p>
          <a:p>
            <a:pPr marL="171450" indent="-171450">
              <a:buFontTx/>
              <a:buChar char="-"/>
            </a:pPr>
            <a:r>
              <a:rPr lang="en-US" altLang="en-US">
                <a:latin typeface="Arial" panose="020B0604020202020204" pitchFamily="34" charset="0"/>
                <a:cs typeface="Arial" panose="020B0604020202020204" pitchFamily="34" charset="0"/>
              </a:rPr>
              <a:t>Blow out the tutor candle to signal the end of our worship today</a:t>
            </a:r>
            <a:endParaRPr lang="en-GB" altLang="en-US">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C4E6389-B958-46F3-AE8E-A7F425D5584D}" type="slidenum">
              <a:rPr lang="en-US" altLang="en-US" sz="1200" smtClean="0"/>
              <a:pPr/>
              <a:t>19</a:t>
            </a:fld>
            <a:endParaRPr lang="en-US" altLang="en-US" sz="1200"/>
          </a:p>
        </p:txBody>
      </p:sp>
    </p:spTree>
    <p:extLst>
      <p:ext uri="{BB962C8B-B14F-4D97-AF65-F5344CB8AC3E}">
        <p14:creationId xmlns:p14="http://schemas.microsoft.com/office/powerpoint/2010/main" val="3148332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4A26F51-107A-4BE1-AE1F-3A6160BF81D3}" type="datetimeFigureOut">
              <a:rPr lang="en-GB"/>
              <a:pPr>
                <a:defRPr/>
              </a:pPr>
              <a:t>03/02/2022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AD9C14E-0744-464B-AB23-772AF4C504DA}" type="slidenum">
              <a:rPr lang="en-GB"/>
              <a:pPr>
                <a:defRPr/>
              </a:pPr>
              <a:t>‹#›</a:t>
            </a:fld>
            <a:endParaRPr lang="en-GB" dirty="0"/>
          </a:p>
        </p:txBody>
      </p:sp>
    </p:spTree>
    <p:extLst>
      <p:ext uri="{BB962C8B-B14F-4D97-AF65-F5344CB8AC3E}">
        <p14:creationId xmlns:p14="http://schemas.microsoft.com/office/powerpoint/2010/main" val="820603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F6A76FB-A902-4C33-8858-58441D2922EA}" type="datetimeFigureOut">
              <a:rPr lang="en-GB"/>
              <a:pPr>
                <a:defRPr/>
              </a:pPr>
              <a:t>03/02/2022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C3EFDC5-4889-401A-9171-3E0F975D574F}" type="slidenum">
              <a:rPr lang="en-GB"/>
              <a:pPr>
                <a:defRPr/>
              </a:pPr>
              <a:t>‹#›</a:t>
            </a:fld>
            <a:endParaRPr lang="en-GB" dirty="0"/>
          </a:p>
        </p:txBody>
      </p:sp>
    </p:spTree>
    <p:extLst>
      <p:ext uri="{BB962C8B-B14F-4D97-AF65-F5344CB8AC3E}">
        <p14:creationId xmlns:p14="http://schemas.microsoft.com/office/powerpoint/2010/main" val="377891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AFEDDB-B03B-42B4-B993-8ADAE86893CD}" type="datetimeFigureOut">
              <a:rPr lang="en-GB"/>
              <a:pPr>
                <a:defRPr/>
              </a:pPr>
              <a:t>03/02/2022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8412DB3-30CA-45D8-B298-5D8A3B27F11B}" type="slidenum">
              <a:rPr lang="en-GB"/>
              <a:pPr>
                <a:defRPr/>
              </a:pPr>
              <a:t>‹#›</a:t>
            </a:fld>
            <a:endParaRPr lang="en-GB" dirty="0"/>
          </a:p>
        </p:txBody>
      </p:sp>
    </p:spTree>
    <p:extLst>
      <p:ext uri="{BB962C8B-B14F-4D97-AF65-F5344CB8AC3E}">
        <p14:creationId xmlns:p14="http://schemas.microsoft.com/office/powerpoint/2010/main" val="414682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4B03529-C289-4133-B015-0C6E5C5D32B8}" type="datetimeFigureOut">
              <a:rPr lang="en-GB"/>
              <a:pPr>
                <a:defRPr/>
              </a:pPr>
              <a:t>03/02/2022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83A9CD0-4457-4946-B873-2C6444BE4B13}" type="slidenum">
              <a:rPr lang="en-GB"/>
              <a:pPr>
                <a:defRPr/>
              </a:pPr>
              <a:t>‹#›</a:t>
            </a:fld>
            <a:endParaRPr lang="en-GB" dirty="0"/>
          </a:p>
        </p:txBody>
      </p:sp>
    </p:spTree>
    <p:extLst>
      <p:ext uri="{BB962C8B-B14F-4D97-AF65-F5344CB8AC3E}">
        <p14:creationId xmlns:p14="http://schemas.microsoft.com/office/powerpoint/2010/main" val="149643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6CE64E-55FA-418C-8EE1-C5A066E195E0}" type="datetimeFigureOut">
              <a:rPr lang="en-GB"/>
              <a:pPr>
                <a:defRPr/>
              </a:pPr>
              <a:t>03/02/2022</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8279DF6-DB96-43B1-B6CF-9933AA0A7AAB}" type="slidenum">
              <a:rPr lang="en-GB"/>
              <a:pPr>
                <a:defRPr/>
              </a:pPr>
              <a:t>‹#›</a:t>
            </a:fld>
            <a:endParaRPr lang="en-GB" dirty="0"/>
          </a:p>
        </p:txBody>
      </p:sp>
    </p:spTree>
    <p:extLst>
      <p:ext uri="{BB962C8B-B14F-4D97-AF65-F5344CB8AC3E}">
        <p14:creationId xmlns:p14="http://schemas.microsoft.com/office/powerpoint/2010/main" val="151250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B6383DC-33F2-4BE5-BED9-5977C41E28A3}" type="datetimeFigureOut">
              <a:rPr lang="en-GB"/>
              <a:pPr>
                <a:defRPr/>
              </a:pPr>
              <a:t>03/02/2022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188A0DA-5589-4F84-86C4-7DC2522A5945}" type="slidenum">
              <a:rPr lang="en-GB"/>
              <a:pPr>
                <a:defRPr/>
              </a:pPr>
              <a:t>‹#›</a:t>
            </a:fld>
            <a:endParaRPr lang="en-GB" dirty="0"/>
          </a:p>
        </p:txBody>
      </p:sp>
    </p:spTree>
    <p:extLst>
      <p:ext uri="{BB962C8B-B14F-4D97-AF65-F5344CB8AC3E}">
        <p14:creationId xmlns:p14="http://schemas.microsoft.com/office/powerpoint/2010/main" val="141617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C4FEAAD-285E-4C13-A201-EDCA8DEB81AC}" type="datetimeFigureOut">
              <a:rPr lang="en-GB"/>
              <a:pPr>
                <a:defRPr/>
              </a:pPr>
              <a:t>03/02/2022</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9611FBC-6C56-450E-BE0F-AAB41FDC2312}" type="slidenum">
              <a:rPr lang="en-GB"/>
              <a:pPr>
                <a:defRPr/>
              </a:pPr>
              <a:t>‹#›</a:t>
            </a:fld>
            <a:endParaRPr lang="en-GB" dirty="0"/>
          </a:p>
        </p:txBody>
      </p:sp>
    </p:spTree>
    <p:extLst>
      <p:ext uri="{BB962C8B-B14F-4D97-AF65-F5344CB8AC3E}">
        <p14:creationId xmlns:p14="http://schemas.microsoft.com/office/powerpoint/2010/main" val="363559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A0A3717-8433-4740-B072-9807A1E8D36D}" type="datetimeFigureOut">
              <a:rPr lang="en-GB"/>
              <a:pPr>
                <a:defRPr/>
              </a:pPr>
              <a:t>03/02/2022</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A1A430DD-FCD9-4573-B197-618746F2D7AF}" type="slidenum">
              <a:rPr lang="en-GB"/>
              <a:pPr>
                <a:defRPr/>
              </a:pPr>
              <a:t>‹#›</a:t>
            </a:fld>
            <a:endParaRPr lang="en-GB" dirty="0"/>
          </a:p>
        </p:txBody>
      </p:sp>
    </p:spTree>
    <p:extLst>
      <p:ext uri="{BB962C8B-B14F-4D97-AF65-F5344CB8AC3E}">
        <p14:creationId xmlns:p14="http://schemas.microsoft.com/office/powerpoint/2010/main" val="233799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9DE16F-A233-45B5-942E-7708984F05A8}" type="datetimeFigureOut">
              <a:rPr lang="en-GB"/>
              <a:pPr>
                <a:defRPr/>
              </a:pPr>
              <a:t>03/02/2022</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3031E5F-0DBD-4E58-9764-A130A4170AFA}" type="slidenum">
              <a:rPr lang="en-GB"/>
              <a:pPr>
                <a:defRPr/>
              </a:pPr>
              <a:t>‹#›</a:t>
            </a:fld>
            <a:endParaRPr lang="en-GB" dirty="0"/>
          </a:p>
        </p:txBody>
      </p:sp>
    </p:spTree>
    <p:extLst>
      <p:ext uri="{BB962C8B-B14F-4D97-AF65-F5344CB8AC3E}">
        <p14:creationId xmlns:p14="http://schemas.microsoft.com/office/powerpoint/2010/main" val="341209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D95211-0815-4AE2-B923-BAE4B77282EA}" type="datetimeFigureOut">
              <a:rPr lang="en-GB"/>
              <a:pPr>
                <a:defRPr/>
              </a:pPr>
              <a:t>03/02/2022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96D4670-995D-4D54-B4E7-3E53A39E417B}" type="slidenum">
              <a:rPr lang="en-GB"/>
              <a:pPr>
                <a:defRPr/>
              </a:pPr>
              <a:t>‹#›</a:t>
            </a:fld>
            <a:endParaRPr lang="en-GB" dirty="0"/>
          </a:p>
        </p:txBody>
      </p:sp>
    </p:spTree>
    <p:extLst>
      <p:ext uri="{BB962C8B-B14F-4D97-AF65-F5344CB8AC3E}">
        <p14:creationId xmlns:p14="http://schemas.microsoft.com/office/powerpoint/2010/main" val="292862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4A301EB-D716-4207-B2DE-B71055C8E3DA}" type="datetimeFigureOut">
              <a:rPr lang="en-GB"/>
              <a:pPr>
                <a:defRPr/>
              </a:pPr>
              <a:t>03/02/2022</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2EA8C51-BEF2-4101-BB0A-88F3049D500F}" type="slidenum">
              <a:rPr lang="en-GB"/>
              <a:pPr>
                <a:defRPr/>
              </a:pPr>
              <a:t>‹#›</a:t>
            </a:fld>
            <a:endParaRPr lang="en-GB" dirty="0"/>
          </a:p>
        </p:txBody>
      </p:sp>
    </p:spTree>
    <p:extLst>
      <p:ext uri="{BB962C8B-B14F-4D97-AF65-F5344CB8AC3E}">
        <p14:creationId xmlns:p14="http://schemas.microsoft.com/office/powerpoint/2010/main" val="3216384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05229590-8B7B-4FE4-BA3B-6D3B7A414C3E}" type="datetimeFigureOut">
              <a:rPr lang="en-GB"/>
              <a:pPr>
                <a:defRPr/>
              </a:pPr>
              <a:t>03/02/2022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CCDE8A9-5D37-4FE3-A985-43919069C832}"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outu.be/wCYAFWiZfRg"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bAWZcjUSTj0"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3858290"/>
            <a:ext cx="12192000" cy="1069398"/>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4000" y="4131716"/>
            <a:ext cx="9144000" cy="522545"/>
          </a:xfrm>
        </p:spPr>
        <p:txBody>
          <a:bodyPr/>
          <a:lstStyle/>
          <a:p>
            <a:r>
              <a:rPr lang="en-GB" altLang="en-US" sz="2800" b="1" dirty="0">
                <a:solidFill>
                  <a:schemeClr val="bg1"/>
                </a:solidFill>
                <a:latin typeface="Arial" panose="020B0604020202020204" pitchFamily="34" charset="0"/>
                <a:cs typeface="Arial" panose="020B0604020202020204" pitchFamily="34" charset="0"/>
              </a:rPr>
              <a:t>Holocaust Memorial Day</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13866" y="620021"/>
            <a:ext cx="1964267" cy="26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05210" y="6161705"/>
            <a:ext cx="3181577" cy="369332"/>
          </a:xfrm>
          <a:prstGeom prst="rect">
            <a:avLst/>
          </a:prstGeom>
        </p:spPr>
        <p:txBody>
          <a:bodyPr wrap="none">
            <a:spAutoFit/>
          </a:bodyPr>
          <a:lstStyle/>
          <a:p>
            <a:r>
              <a:rPr lang="en-GB" dirty="0">
                <a:hlinkClick r:id="rId3"/>
              </a:rPr>
              <a:t>https://</a:t>
            </a:r>
            <a:r>
              <a:rPr lang="en-GB" dirty="0" smtClean="0">
                <a:hlinkClick r:id="rId3"/>
              </a:rPr>
              <a:t>youtu.be/wCYAFWiZfRg</a:t>
            </a:r>
            <a:r>
              <a:rPr lang="en-GB" dirty="0" smtClean="0"/>
              <a:t> </a:t>
            </a:r>
            <a:endParaRPr lang="en-GB" dirty="0"/>
          </a:p>
        </p:txBody>
      </p:sp>
      <p:pic>
        <p:nvPicPr>
          <p:cNvPr id="8" name="Picture 7">
            <a:extLst>
              <a:ext uri="{FF2B5EF4-FFF2-40B4-BE49-F238E27FC236}">
                <a16:creationId xmlns:a16="http://schemas.microsoft.com/office/drawing/2014/main" id="{0DC08D70-0D88-44FE-8D53-3712F08082E9}"/>
              </a:ext>
            </a:extLst>
          </p:cNvPr>
          <p:cNvPicPr>
            <a:picLocks noChangeAspect="1"/>
          </p:cNvPicPr>
          <p:nvPr/>
        </p:nvPicPr>
        <p:blipFill rotWithShape="1">
          <a:blip r:embed="rId4"/>
          <a:srcRect l="15494" t="15695" r="13380" b="11524"/>
          <a:stretch/>
        </p:blipFill>
        <p:spPr>
          <a:xfrm>
            <a:off x="122553" y="111437"/>
            <a:ext cx="2087247" cy="148793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3"/>
          <p:cNvPicPr>
            <a:picLocks noChangeAspect="1"/>
          </p:cNvPicPr>
          <p:nvPr/>
        </p:nvPicPr>
        <p:blipFill>
          <a:blip r:embed="rId2" cstate="screen">
            <a:extLst>
              <a:ext uri="{28A0092B-C50C-407E-A947-70E740481C1C}">
                <a14:useLocalDpi xmlns:a14="http://schemas.microsoft.com/office/drawing/2010/main"/>
              </a:ext>
            </a:extLst>
          </a:blip>
          <a:srcRect l="-96"/>
          <a:stretch>
            <a:fillRect/>
          </a:stretch>
        </p:blipFill>
        <p:spPr bwMode="auto">
          <a:xfrm>
            <a:off x="57150" y="1457325"/>
            <a:ext cx="12091988"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a:off x="3943350" y="4922406"/>
            <a:ext cx="8197850" cy="1230312"/>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What is genocide?</a:t>
            </a:r>
          </a:p>
        </p:txBody>
      </p:sp>
      <p:sp>
        <p:nvSpPr>
          <p:cNvPr id="3079" name="TextBox 36"/>
          <p:cNvSpPr txBox="1">
            <a:spLocks noChangeArrowheads="1"/>
          </p:cNvSpPr>
          <p:nvPr/>
        </p:nvSpPr>
        <p:spPr bwMode="auto">
          <a:xfrm>
            <a:off x="4110037" y="5040171"/>
            <a:ext cx="7864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622485"/>
              </a:buClr>
              <a:buSzPct val="150000"/>
            </a:pPr>
            <a:r>
              <a:rPr lang="en-GB" altLang="en-US" sz="2000" dirty="0">
                <a:solidFill>
                  <a:schemeClr val="bg1"/>
                </a:solidFill>
                <a:latin typeface="Arial" panose="020B0604020202020204" pitchFamily="34" charset="0"/>
                <a:cs typeface="Arial" panose="020B0604020202020204" pitchFamily="34" charset="0"/>
              </a:rPr>
              <a:t>Genocide is when a group of people is targeted for destruction just because of who they are, such as their race or their religion. </a:t>
            </a:r>
          </a:p>
          <a:p>
            <a:pPr eaLnBrk="1" hangingPunct="1">
              <a:buClr>
                <a:srgbClr val="622485"/>
              </a:buClr>
              <a:buSzPct val="150000"/>
            </a:pPr>
            <a:r>
              <a:rPr lang="en-GB" altLang="en-US" sz="2000" dirty="0">
                <a:solidFill>
                  <a:schemeClr val="bg1"/>
                </a:solidFill>
                <a:latin typeface="Arial" panose="020B0604020202020204" pitchFamily="34" charset="0"/>
                <a:cs typeface="Arial" panose="020B0604020202020204" pitchFamily="34" charset="0"/>
              </a:rPr>
              <a:t>This has happened in many countries around the world.</a:t>
            </a:r>
          </a:p>
        </p:txBody>
      </p:sp>
      <p:pic>
        <p:nvPicPr>
          <p:cNvPr id="3080"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Tree>
    <p:extLst>
      <p:ext uri="{BB962C8B-B14F-4D97-AF65-F5344CB8AC3E}">
        <p14:creationId xmlns:p14="http://schemas.microsoft.com/office/powerpoint/2010/main" val="3218951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00" name="TextBox 33"/>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The ten stages of genocide</a:t>
            </a:r>
          </a:p>
        </p:txBody>
      </p:sp>
      <p:pic>
        <p:nvPicPr>
          <p:cNvPr id="4101"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50638" y="249238"/>
            <a:ext cx="58896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4" name="Rectangle 3"/>
          <p:cNvSpPr/>
          <p:nvPr/>
        </p:nvSpPr>
        <p:spPr>
          <a:xfrm>
            <a:off x="9653764" y="971550"/>
            <a:ext cx="991658" cy="733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659467" y="971550"/>
            <a:ext cx="6366933" cy="10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297FA78-8223-4D17-9F41-F6A3B0902261}"/>
              </a:ext>
            </a:extLst>
          </p:cNvPr>
          <p:cNvPicPr>
            <a:picLocks noChangeAspect="1"/>
          </p:cNvPicPr>
          <p:nvPr/>
        </p:nvPicPr>
        <p:blipFill>
          <a:blip r:embed="rId3"/>
          <a:stretch>
            <a:fillRect/>
          </a:stretch>
        </p:blipFill>
        <p:spPr>
          <a:xfrm>
            <a:off x="1422400" y="994128"/>
            <a:ext cx="9058527" cy="579978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5165725" y="5869957"/>
            <a:ext cx="7026275" cy="573441"/>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23"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25" name="TextBox 33"/>
          <p:cNvSpPr txBox="1">
            <a:spLocks noChangeArrowheads="1"/>
          </p:cNvSpPr>
          <p:nvPr/>
        </p:nvSpPr>
        <p:spPr bwMode="auto">
          <a:xfrm>
            <a:off x="325438" y="368300"/>
            <a:ext cx="8073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What happens on Holocaust Memorial Day?</a:t>
            </a:r>
          </a:p>
        </p:txBody>
      </p:sp>
      <p:pic>
        <p:nvPicPr>
          <p:cNvPr id="5126"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1588" y="249238"/>
            <a:ext cx="58896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15"/>
          <p:cNvSpPr txBox="1">
            <a:spLocks noChangeArrowheads="1"/>
          </p:cNvSpPr>
          <p:nvPr/>
        </p:nvSpPr>
        <p:spPr bwMode="auto">
          <a:xfrm>
            <a:off x="5242718" y="5956622"/>
            <a:ext cx="46707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000" dirty="0">
                <a:solidFill>
                  <a:schemeClr val="bg1"/>
                </a:solidFill>
                <a:latin typeface="Arial" panose="020B0604020202020204" pitchFamily="34" charset="0"/>
                <a:cs typeface="Arial" panose="020B0604020202020204" pitchFamily="34" charset="0"/>
              </a:rPr>
              <a:t>Local HMD activities around the country</a:t>
            </a:r>
          </a:p>
        </p:txBody>
      </p:sp>
      <p:sp>
        <p:nvSpPr>
          <p:cNvPr id="18" name="Frame 17"/>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3" name="Picture 2">
            <a:extLst>
              <a:ext uri="{FF2B5EF4-FFF2-40B4-BE49-F238E27FC236}">
                <a16:creationId xmlns:a16="http://schemas.microsoft.com/office/drawing/2014/main" id="{F40D4F46-CDA9-416F-B7DE-AC4951C1CD70}"/>
              </a:ext>
            </a:extLst>
          </p:cNvPr>
          <p:cNvPicPr>
            <a:picLocks noChangeAspect="1"/>
          </p:cNvPicPr>
          <p:nvPr/>
        </p:nvPicPr>
        <p:blipFill>
          <a:blip r:embed="rId3"/>
          <a:stretch>
            <a:fillRect/>
          </a:stretch>
        </p:blipFill>
        <p:spPr>
          <a:xfrm>
            <a:off x="7892764" y="3552575"/>
            <a:ext cx="3667125" cy="2047875"/>
          </a:xfrm>
          <a:prstGeom prst="rect">
            <a:avLst/>
          </a:prstGeom>
        </p:spPr>
      </p:pic>
      <p:pic>
        <p:nvPicPr>
          <p:cNvPr id="4" name="Picture 3">
            <a:extLst>
              <a:ext uri="{FF2B5EF4-FFF2-40B4-BE49-F238E27FC236}">
                <a16:creationId xmlns:a16="http://schemas.microsoft.com/office/drawing/2014/main" id="{98716015-F2A9-463C-9F21-8DA349DE5F75}"/>
              </a:ext>
            </a:extLst>
          </p:cNvPr>
          <p:cNvPicPr>
            <a:picLocks noChangeAspect="1"/>
          </p:cNvPicPr>
          <p:nvPr/>
        </p:nvPicPr>
        <p:blipFill>
          <a:blip r:embed="rId4"/>
          <a:stretch>
            <a:fillRect/>
          </a:stretch>
        </p:blipFill>
        <p:spPr>
          <a:xfrm>
            <a:off x="7892764" y="1333658"/>
            <a:ext cx="3667125" cy="2047875"/>
          </a:xfrm>
          <a:prstGeom prst="rect">
            <a:avLst/>
          </a:prstGeom>
        </p:spPr>
      </p:pic>
      <p:pic>
        <p:nvPicPr>
          <p:cNvPr id="8" name="Picture 7">
            <a:extLst>
              <a:ext uri="{FF2B5EF4-FFF2-40B4-BE49-F238E27FC236}">
                <a16:creationId xmlns:a16="http://schemas.microsoft.com/office/drawing/2014/main" id="{38C1E2B8-9BFD-4214-BDF7-9D0783F108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4" b="15512"/>
          <a:stretch/>
        </p:blipFill>
        <p:spPr>
          <a:xfrm>
            <a:off x="4106746" y="3552575"/>
            <a:ext cx="3667125" cy="2047876"/>
          </a:xfrm>
          <a:prstGeom prst="rect">
            <a:avLst/>
          </a:prstGeom>
        </p:spPr>
      </p:pic>
      <p:pic>
        <p:nvPicPr>
          <p:cNvPr id="2050" name="Picture 2" descr="https://www.hmd.org.uk/wp-content/uploads/2018/06/East-of-England-300x200.jpg">
            <a:extLst>
              <a:ext uri="{FF2B5EF4-FFF2-40B4-BE49-F238E27FC236}">
                <a16:creationId xmlns:a16="http://schemas.microsoft.com/office/drawing/2014/main" id="{280DC871-8CF1-4E00-89E5-8B04ADAE0E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002" b="2014"/>
          <a:stretch/>
        </p:blipFill>
        <p:spPr bwMode="auto">
          <a:xfrm>
            <a:off x="325438" y="1347418"/>
            <a:ext cx="3662417" cy="20505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4EB9E0-F91F-4048-B045-D3A17627C3C6}"/>
              </a:ext>
            </a:extLst>
          </p:cNvPr>
          <p:cNvPicPr>
            <a:picLocks noChangeAspect="1"/>
          </p:cNvPicPr>
          <p:nvPr/>
        </p:nvPicPr>
        <p:blipFill rotWithShape="1">
          <a:blip r:embed="rId7"/>
          <a:srcRect l="8032"/>
          <a:stretch/>
        </p:blipFill>
        <p:spPr>
          <a:xfrm>
            <a:off x="4109101" y="1347418"/>
            <a:ext cx="3662417" cy="2043979"/>
          </a:xfrm>
          <a:prstGeom prst="rect">
            <a:avLst/>
          </a:prstGeom>
        </p:spPr>
      </p:pic>
      <p:pic>
        <p:nvPicPr>
          <p:cNvPr id="5" name="Picture 4">
            <a:extLst>
              <a:ext uri="{FF2B5EF4-FFF2-40B4-BE49-F238E27FC236}">
                <a16:creationId xmlns:a16="http://schemas.microsoft.com/office/drawing/2014/main" id="{7553422E-2F95-4CAC-9602-C2AF1BA3E0D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25445"/>
          <a:stretch/>
        </p:blipFill>
        <p:spPr>
          <a:xfrm>
            <a:off x="325438" y="3552575"/>
            <a:ext cx="3662417" cy="204787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36513" y="325438"/>
            <a:ext cx="11301412"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50" name="TextBox 33"/>
          <p:cNvSpPr txBox="1">
            <a:spLocks noChangeArrowheads="1"/>
          </p:cNvSpPr>
          <p:nvPr/>
        </p:nvSpPr>
        <p:spPr bwMode="auto">
          <a:xfrm>
            <a:off x="341313" y="374650"/>
            <a:ext cx="6891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Why is this important to us?</a:t>
            </a:r>
          </a:p>
        </p:txBody>
      </p:sp>
      <p:pic>
        <p:nvPicPr>
          <p:cNvPr id="6152"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26825"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 name="Picture 1">
            <a:extLst>
              <a:ext uri="{FF2B5EF4-FFF2-40B4-BE49-F238E27FC236}">
                <a16:creationId xmlns:a16="http://schemas.microsoft.com/office/drawing/2014/main" id="{7C581D63-D618-4D9F-904A-9E0EC73FA497}"/>
              </a:ext>
            </a:extLst>
          </p:cNvPr>
          <p:cNvPicPr>
            <a:picLocks noChangeAspect="1"/>
          </p:cNvPicPr>
          <p:nvPr/>
        </p:nvPicPr>
        <p:blipFill>
          <a:blip r:embed="rId3"/>
          <a:stretch>
            <a:fillRect/>
          </a:stretch>
        </p:blipFill>
        <p:spPr>
          <a:xfrm>
            <a:off x="341313" y="1255713"/>
            <a:ext cx="6058721" cy="3403776"/>
          </a:xfrm>
          <a:prstGeom prst="rect">
            <a:avLst/>
          </a:prstGeom>
        </p:spPr>
      </p:pic>
      <p:pic>
        <p:nvPicPr>
          <p:cNvPr id="3" name="Picture 2">
            <a:extLst>
              <a:ext uri="{FF2B5EF4-FFF2-40B4-BE49-F238E27FC236}">
                <a16:creationId xmlns:a16="http://schemas.microsoft.com/office/drawing/2014/main" id="{AB11C6F1-F76E-41C4-A103-D24C9D6022A8}"/>
              </a:ext>
            </a:extLst>
          </p:cNvPr>
          <p:cNvPicPr>
            <a:picLocks noChangeAspect="1"/>
          </p:cNvPicPr>
          <p:nvPr/>
        </p:nvPicPr>
        <p:blipFill>
          <a:blip r:embed="rId4"/>
          <a:stretch>
            <a:fillRect/>
          </a:stretch>
        </p:blipFill>
        <p:spPr>
          <a:xfrm>
            <a:off x="7113031" y="2745179"/>
            <a:ext cx="4224894" cy="3828620"/>
          </a:xfrm>
          <a:prstGeom prst="rect">
            <a:avLst/>
          </a:prstGeom>
        </p:spPr>
      </p:pic>
      <p:sp>
        <p:nvSpPr>
          <p:cNvPr id="4" name="TextBox 3">
            <a:extLst>
              <a:ext uri="{FF2B5EF4-FFF2-40B4-BE49-F238E27FC236}">
                <a16:creationId xmlns:a16="http://schemas.microsoft.com/office/drawing/2014/main" id="{64102719-45D0-44CC-BDE2-4D81F127CFDC}"/>
              </a:ext>
            </a:extLst>
          </p:cNvPr>
          <p:cNvSpPr txBox="1"/>
          <p:nvPr/>
        </p:nvSpPr>
        <p:spPr>
          <a:xfrm>
            <a:off x="341313" y="4797778"/>
            <a:ext cx="282160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Prejudice in the UK</a:t>
            </a:r>
          </a:p>
        </p:txBody>
      </p:sp>
      <p:sp>
        <p:nvSpPr>
          <p:cNvPr id="11" name="TextBox 10">
            <a:extLst>
              <a:ext uri="{FF2B5EF4-FFF2-40B4-BE49-F238E27FC236}">
                <a16:creationId xmlns:a16="http://schemas.microsoft.com/office/drawing/2014/main" id="{AA163924-0C3C-455D-8178-9CE43580751A}"/>
              </a:ext>
            </a:extLst>
          </p:cNvPr>
          <p:cNvSpPr txBox="1"/>
          <p:nvPr/>
        </p:nvSpPr>
        <p:spPr>
          <a:xfrm>
            <a:off x="7113031" y="1396699"/>
            <a:ext cx="249619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Genocides today</a:t>
            </a:r>
          </a:p>
        </p:txBody>
      </p:sp>
      <p:sp>
        <p:nvSpPr>
          <p:cNvPr id="12" name="TextBox 11">
            <a:extLst>
              <a:ext uri="{FF2B5EF4-FFF2-40B4-BE49-F238E27FC236}">
                <a16:creationId xmlns:a16="http://schemas.microsoft.com/office/drawing/2014/main" id="{A7FFC851-5A0A-4F27-9258-84F58AAFBB60}"/>
              </a:ext>
            </a:extLst>
          </p:cNvPr>
          <p:cNvSpPr txBox="1"/>
          <p:nvPr/>
        </p:nvSpPr>
        <p:spPr>
          <a:xfrm>
            <a:off x="9016828" y="6588874"/>
            <a:ext cx="3090911" cy="200055"/>
          </a:xfrm>
          <a:prstGeom prst="rect">
            <a:avLst/>
          </a:prstGeom>
          <a:noFill/>
        </p:spPr>
        <p:txBody>
          <a:bodyPr wrap="none" rtlCol="0">
            <a:spAutoFit/>
          </a:bodyPr>
          <a:lstStyle/>
          <a:p>
            <a:r>
              <a:rPr lang="en-GB" sz="700" dirty="0">
                <a:latin typeface="Arial" panose="020B0604020202020204" pitchFamily="34" charset="0"/>
                <a:cs typeface="Arial" panose="020B0604020202020204" pitchFamily="34" charset="0"/>
              </a:rPr>
              <a:t>CC BY-SA 3.0, https://commons.wikimedia.org/w/index.php?curid=60415</a:t>
            </a:r>
          </a:p>
        </p:txBody>
      </p:sp>
      <p:sp>
        <p:nvSpPr>
          <p:cNvPr id="5" name="TextBox 4">
            <a:extLst>
              <a:ext uri="{FF2B5EF4-FFF2-40B4-BE49-F238E27FC236}">
                <a16:creationId xmlns:a16="http://schemas.microsoft.com/office/drawing/2014/main" id="{561AD164-50BE-4B1D-897E-9BEB3A9BF6B0}"/>
              </a:ext>
            </a:extLst>
          </p:cNvPr>
          <p:cNvSpPr txBox="1"/>
          <p:nvPr/>
        </p:nvSpPr>
        <p:spPr>
          <a:xfrm>
            <a:off x="7113031" y="2016141"/>
            <a:ext cx="4301177"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There is currently a genocide happening</a:t>
            </a:r>
          </a:p>
          <a:p>
            <a:r>
              <a:rPr lang="en-GB" dirty="0">
                <a:latin typeface="Arial" panose="020B0604020202020204" pitchFamily="34" charset="0"/>
                <a:cs typeface="Arial" panose="020B0604020202020204" pitchFamily="34" charset="0"/>
              </a:rPr>
              <a:t>in Darfur – a region of Sudan.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Rectangle 13"/>
          <p:cNvSpPr/>
          <p:nvPr/>
        </p:nvSpPr>
        <p:spPr>
          <a:xfrm>
            <a:off x="0" y="324780"/>
            <a:ext cx="11338560" cy="647041"/>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64690" y="375261"/>
            <a:ext cx="6892290" cy="523220"/>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What can we do?</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8320" y="248599"/>
            <a:ext cx="589790" cy="828815"/>
          </a:xfrm>
          <a:prstGeom prst="rect">
            <a:avLst/>
          </a:prstGeom>
        </p:spPr>
      </p:pic>
      <p:pic>
        <p:nvPicPr>
          <p:cNvPr id="4" name="Picture 3">
            <a:extLst>
              <a:ext uri="{FF2B5EF4-FFF2-40B4-BE49-F238E27FC236}">
                <a16:creationId xmlns:a16="http://schemas.microsoft.com/office/drawing/2014/main" id="{032DA282-1A3B-4EB4-AEA6-2EFDB6CD2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38" y="1503733"/>
            <a:ext cx="10632346" cy="4822354"/>
          </a:xfrm>
          <a:prstGeom prst="rect">
            <a:avLst/>
          </a:prstGeom>
        </p:spPr>
      </p:pic>
    </p:spTree>
    <p:extLst>
      <p:ext uri="{BB962C8B-B14F-4D97-AF65-F5344CB8AC3E}">
        <p14:creationId xmlns:p14="http://schemas.microsoft.com/office/powerpoint/2010/main" val="23880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15" name="Frame 14"/>
          <p:cNvSpPr/>
          <p:nvPr/>
        </p:nvSpPr>
        <p:spPr>
          <a:xfrm>
            <a:off x="0" y="13138"/>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Rectangle 13"/>
          <p:cNvSpPr/>
          <p:nvPr/>
        </p:nvSpPr>
        <p:spPr>
          <a:xfrm>
            <a:off x="0" y="324780"/>
            <a:ext cx="11338560" cy="647041"/>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64690" y="375261"/>
            <a:ext cx="6892290" cy="523220"/>
          </a:xfrm>
          <a:prstGeom prst="rect">
            <a:avLst/>
          </a:prstGeom>
          <a:noFill/>
        </p:spPr>
        <p:txBody>
          <a:bodyPr wrap="square" rtlCol="0">
            <a:spAutoFit/>
          </a:bodyPr>
          <a:lstStyle/>
          <a:p>
            <a:r>
              <a:rPr lang="en-GB" sz="2800" b="1" i="1" dirty="0">
                <a:solidFill>
                  <a:schemeClr val="bg1"/>
                </a:solidFill>
                <a:latin typeface="Arial" panose="020B0604020202020204" pitchFamily="34" charset="0"/>
                <a:cs typeface="Arial" panose="020B0604020202020204" pitchFamily="34" charset="0"/>
              </a:rPr>
              <a:t>Auschwitz</a:t>
            </a:r>
            <a:r>
              <a:rPr lang="en-GB" sz="2800" b="1" dirty="0">
                <a:solidFill>
                  <a:schemeClr val="bg1"/>
                </a:solidFill>
                <a:latin typeface="Arial" panose="020B0604020202020204" pitchFamily="34" charset="0"/>
                <a:cs typeface="Arial" panose="020B0604020202020204" pitchFamily="34" charset="0"/>
              </a:rPr>
              <a:t> poem</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8320" y="248599"/>
            <a:ext cx="589790" cy="828815"/>
          </a:xfrm>
          <a:prstGeom prst="rect">
            <a:avLst/>
          </a:prstGeom>
        </p:spPr>
      </p:pic>
      <p:sp>
        <p:nvSpPr>
          <p:cNvPr id="2" name="TextBox 1">
            <a:extLst>
              <a:ext uri="{FF2B5EF4-FFF2-40B4-BE49-F238E27FC236}">
                <a16:creationId xmlns:a16="http://schemas.microsoft.com/office/drawing/2014/main" id="{6041FBA4-D5A8-4D7B-A3BE-E387692BC14D}"/>
              </a:ext>
            </a:extLst>
          </p:cNvPr>
          <p:cNvSpPr txBox="1"/>
          <p:nvPr/>
        </p:nvSpPr>
        <p:spPr>
          <a:xfrm>
            <a:off x="236638" y="1296601"/>
            <a:ext cx="6186309" cy="2585323"/>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The semiquaver chugging of the train on the track</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the people on board who will never go back</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the terror in the eyes of all the young ones to go</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With no one knowing as the train comes to slow</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Those men at the station as the ramps drop down</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Where humanity lost is the only crippled sound</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Hope gone for those who stand behind the hard sharp wire</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the smoke in the towers rises just a little higher</a:t>
            </a:r>
          </a:p>
        </p:txBody>
      </p:sp>
      <p:sp>
        <p:nvSpPr>
          <p:cNvPr id="3" name="TextBox 2">
            <a:extLst>
              <a:ext uri="{FF2B5EF4-FFF2-40B4-BE49-F238E27FC236}">
                <a16:creationId xmlns:a16="http://schemas.microsoft.com/office/drawing/2014/main" id="{5B13932E-ED04-4BE7-81DB-B52B42B8F05B}"/>
              </a:ext>
            </a:extLst>
          </p:cNvPr>
          <p:cNvSpPr txBox="1"/>
          <p:nvPr/>
        </p:nvSpPr>
        <p:spPr>
          <a:xfrm>
            <a:off x="236638" y="4048394"/>
            <a:ext cx="6122253" cy="2585323"/>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And the blue ink stabs a little harder in the skin</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Above the veins of despair where murder let it in</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the terror in the eyes of all those about to leave</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Another train on the track no last minute reprieve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And the slow, </a:t>
            </a:r>
            <a:r>
              <a:rPr lang="en-GB" dirty="0" err="1">
                <a:latin typeface="Arial" panose="020B0604020202020204" pitchFamily="34" charset="0"/>
                <a:cs typeface="Arial" panose="020B0604020202020204" pitchFamily="34" charset="0"/>
              </a:rPr>
              <a:t>crot</a:t>
            </a:r>
            <a:r>
              <a:rPr lang="en-GB" dirty="0">
                <a:latin typeface="Arial" panose="020B0604020202020204" pitchFamily="34" charset="0"/>
                <a:cs typeface="Arial" panose="020B0604020202020204" pitchFamily="34" charset="0"/>
              </a:rPr>
              <a:t>...</a:t>
            </a:r>
            <a:r>
              <a:rPr lang="en-GB" dirty="0" err="1">
                <a:latin typeface="Arial" panose="020B0604020202020204" pitchFamily="34" charset="0"/>
                <a:cs typeface="Arial" panose="020B0604020202020204" pitchFamily="34" charset="0"/>
              </a:rPr>
              <a:t>chet</a:t>
            </a:r>
            <a:r>
              <a:rPr lang="en-GB" dirty="0">
                <a:latin typeface="Arial" panose="020B0604020202020204" pitchFamily="34" charset="0"/>
                <a:cs typeface="Arial" panose="020B0604020202020204" pitchFamily="34" charset="0"/>
              </a:rPr>
              <a:t> chugging of the train on the track;</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the people on board. Who will ne...</a:t>
            </a:r>
            <a:r>
              <a:rPr lang="en-GB" dirty="0" err="1">
                <a:latin typeface="Arial" panose="020B0604020202020204" pitchFamily="34" charset="0"/>
                <a:cs typeface="Arial" panose="020B0604020202020204" pitchFamily="34" charset="0"/>
              </a:rPr>
              <a:t>ver</a:t>
            </a:r>
            <a:r>
              <a:rPr lang="en-GB" dirty="0">
                <a:latin typeface="Arial" panose="020B0604020202020204" pitchFamily="34" charset="0"/>
                <a:cs typeface="Arial" panose="020B0604020202020204" pitchFamily="34" charset="0"/>
              </a:rPr>
              <a:t> go.</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Back.</a:t>
            </a:r>
          </a:p>
        </p:txBody>
      </p:sp>
      <p:pic>
        <p:nvPicPr>
          <p:cNvPr id="4" name="Picture 3">
            <a:extLst>
              <a:ext uri="{FF2B5EF4-FFF2-40B4-BE49-F238E27FC236}">
                <a16:creationId xmlns:a16="http://schemas.microsoft.com/office/drawing/2014/main" id="{CEC5A7D2-4149-41A0-8378-F81FDC5740FC}"/>
              </a:ext>
            </a:extLst>
          </p:cNvPr>
          <p:cNvPicPr>
            <a:picLocks noChangeAspect="1"/>
          </p:cNvPicPr>
          <p:nvPr/>
        </p:nvPicPr>
        <p:blipFill>
          <a:blip r:embed="rId5"/>
          <a:stretch>
            <a:fillRect/>
          </a:stretch>
        </p:blipFill>
        <p:spPr>
          <a:xfrm>
            <a:off x="6531409" y="1326013"/>
            <a:ext cx="5104508" cy="2867701"/>
          </a:xfrm>
          <a:prstGeom prst="rect">
            <a:avLst/>
          </a:prstGeom>
        </p:spPr>
      </p:pic>
      <p:pic>
        <p:nvPicPr>
          <p:cNvPr id="5" name="Auschwitz poem - Olivia Colman Wave">
            <a:hlinkClick r:id="" action="ppaction://media"/>
            <a:extLst>
              <a:ext uri="{FF2B5EF4-FFF2-40B4-BE49-F238E27FC236}">
                <a16:creationId xmlns:a16="http://schemas.microsoft.com/office/drawing/2014/main" id="{7D492813-2DAE-4D1F-8BB4-8554B8B1C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8585" y="4547906"/>
            <a:ext cx="609600" cy="609600"/>
          </a:xfrm>
          <a:prstGeom prst="rect">
            <a:avLst/>
          </a:prstGeom>
        </p:spPr>
      </p:pic>
      <p:sp>
        <p:nvSpPr>
          <p:cNvPr id="6" name="TextBox 5">
            <a:extLst>
              <a:ext uri="{FF2B5EF4-FFF2-40B4-BE49-F238E27FC236}">
                <a16:creationId xmlns:a16="http://schemas.microsoft.com/office/drawing/2014/main" id="{272F3D48-66AA-4E18-AACE-023098CDD927}"/>
              </a:ext>
            </a:extLst>
          </p:cNvPr>
          <p:cNvSpPr txBox="1"/>
          <p:nvPr/>
        </p:nvSpPr>
        <p:spPr>
          <a:xfrm>
            <a:off x="7599345" y="5684973"/>
            <a:ext cx="3288080"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Poem by Charles N. Whittaker</a:t>
            </a:r>
          </a:p>
          <a:p>
            <a:r>
              <a:rPr lang="en-GB" dirty="0">
                <a:latin typeface="Arial" panose="020B0604020202020204" pitchFamily="34" charset="0"/>
                <a:cs typeface="Arial" panose="020B0604020202020204" pitchFamily="34" charset="0"/>
              </a:rPr>
              <a:t>Read by actor Olivia Colman</a:t>
            </a:r>
          </a:p>
        </p:txBody>
      </p:sp>
    </p:spTree>
    <p:extLst>
      <p:ext uri="{BB962C8B-B14F-4D97-AF65-F5344CB8AC3E}">
        <p14:creationId xmlns:p14="http://schemas.microsoft.com/office/powerpoint/2010/main" val="164173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13"/>
          <p:cNvPicPr>
            <a:picLocks noChangeAspect="1"/>
          </p:cNvPicPr>
          <p:nvPr/>
        </p:nvPicPr>
        <p:blipFill>
          <a:blip r:embed="rId2" cstate="screen">
            <a:extLst>
              <a:ext uri="{28A0092B-C50C-407E-A947-70E740481C1C}">
                <a14:useLocalDpi xmlns:a14="http://schemas.microsoft.com/office/drawing/2010/main"/>
              </a:ext>
            </a:extLst>
          </a:blip>
          <a:srcRect t="-229"/>
          <a:stretch>
            <a:fillRect/>
          </a:stretch>
        </p:blipFill>
        <p:spPr bwMode="auto">
          <a:xfrm>
            <a:off x="401639" y="1271589"/>
            <a:ext cx="11790362"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1589"/>
            <a:ext cx="73533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35670"/>
            <a:ext cx="11212512"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98" name="TextBox 33"/>
          <p:cNvSpPr txBox="1">
            <a:spLocks noChangeArrowheads="1"/>
          </p:cNvSpPr>
          <p:nvPr/>
        </p:nvSpPr>
        <p:spPr bwMode="auto">
          <a:xfrm>
            <a:off x="298450" y="384882"/>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Holocaust Memorial Day</a:t>
            </a:r>
          </a:p>
        </p:txBody>
      </p:sp>
      <p:sp>
        <p:nvSpPr>
          <p:cNvPr id="8199" name="TextBox 36"/>
          <p:cNvSpPr txBox="1">
            <a:spLocks noChangeArrowheads="1"/>
          </p:cNvSpPr>
          <p:nvPr/>
        </p:nvSpPr>
        <p:spPr bwMode="auto">
          <a:xfrm>
            <a:off x="7331077" y="2777830"/>
            <a:ext cx="52625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400" b="1" u="sng" dirty="0">
                <a:solidFill>
                  <a:schemeClr val="bg1"/>
                </a:solidFill>
                <a:latin typeface="Arial" panose="020B0604020202020204" pitchFamily="34" charset="0"/>
                <a:cs typeface="Arial" panose="020B0604020202020204" pitchFamily="34" charset="0"/>
              </a:rPr>
              <a:t>Learn</a:t>
            </a:r>
            <a:r>
              <a:rPr lang="en-GB" altLang="en-US" sz="2400" dirty="0">
                <a:solidFill>
                  <a:schemeClr val="bg1"/>
                </a:solidFill>
                <a:latin typeface="Arial" panose="020B0604020202020204" pitchFamily="34" charset="0"/>
                <a:cs typeface="Arial" panose="020B0604020202020204" pitchFamily="34" charset="0"/>
              </a:rPr>
              <a:t> about what happened</a:t>
            </a:r>
          </a:p>
          <a:p>
            <a:pPr eaLnBrk="1" hangingPunct="1"/>
            <a:endParaRPr lang="en-GB" altLang="en-US" sz="2400" dirty="0">
              <a:solidFill>
                <a:schemeClr val="bg1"/>
              </a:solidFill>
              <a:latin typeface="Arial" panose="020B0604020202020204" pitchFamily="34" charset="0"/>
              <a:cs typeface="Arial" panose="020B0604020202020204" pitchFamily="34" charset="0"/>
            </a:endParaRPr>
          </a:p>
          <a:p>
            <a:pPr eaLnBrk="1" hangingPunct="1"/>
            <a:r>
              <a:rPr lang="en-GB" altLang="en-US" sz="2400" dirty="0">
                <a:solidFill>
                  <a:schemeClr val="bg1"/>
                </a:solidFill>
                <a:latin typeface="Arial" panose="020B0604020202020204" pitchFamily="34" charset="0"/>
                <a:cs typeface="Arial" panose="020B0604020202020204" pitchFamily="34" charset="0"/>
              </a:rPr>
              <a:t>How does it make you </a:t>
            </a:r>
            <a:r>
              <a:rPr lang="en-GB" altLang="en-US" sz="2400" b="1" u="sng" dirty="0">
                <a:solidFill>
                  <a:schemeClr val="bg1"/>
                </a:solidFill>
                <a:latin typeface="Arial" panose="020B0604020202020204" pitchFamily="34" charset="0"/>
                <a:cs typeface="Arial" panose="020B0604020202020204" pitchFamily="34" charset="0"/>
              </a:rPr>
              <a:t>feel</a:t>
            </a:r>
            <a:r>
              <a:rPr lang="en-GB" altLang="en-US" sz="2400" dirty="0">
                <a:solidFill>
                  <a:schemeClr val="bg1"/>
                </a:solidFill>
                <a:latin typeface="Arial" panose="020B0604020202020204" pitchFamily="34" charset="0"/>
                <a:cs typeface="Arial" panose="020B0604020202020204" pitchFamily="34" charset="0"/>
              </a:rPr>
              <a:t>?</a:t>
            </a:r>
          </a:p>
          <a:p>
            <a:pPr eaLnBrk="1" hangingPunct="1"/>
            <a:endParaRPr lang="en-GB" altLang="en-US" sz="2400" dirty="0">
              <a:solidFill>
                <a:schemeClr val="bg1"/>
              </a:solidFill>
              <a:latin typeface="Arial" panose="020B0604020202020204" pitchFamily="34" charset="0"/>
              <a:cs typeface="Arial" panose="020B0604020202020204" pitchFamily="34" charset="0"/>
            </a:endParaRPr>
          </a:p>
          <a:p>
            <a:pPr eaLnBrk="1" hangingPunct="1"/>
            <a:r>
              <a:rPr lang="en-GB" altLang="en-US" sz="2400" dirty="0">
                <a:solidFill>
                  <a:schemeClr val="bg1"/>
                </a:solidFill>
                <a:latin typeface="Arial" panose="020B0604020202020204" pitchFamily="34" charset="0"/>
                <a:cs typeface="Arial" panose="020B0604020202020204" pitchFamily="34" charset="0"/>
              </a:rPr>
              <a:t>Take </a:t>
            </a:r>
            <a:r>
              <a:rPr lang="en-GB" altLang="en-US" sz="2400" b="1" u="sng" dirty="0">
                <a:solidFill>
                  <a:schemeClr val="bg1"/>
                </a:solidFill>
                <a:latin typeface="Arial" panose="020B0604020202020204" pitchFamily="34" charset="0"/>
                <a:cs typeface="Arial" panose="020B0604020202020204" pitchFamily="34" charset="0"/>
              </a:rPr>
              <a:t>action</a:t>
            </a:r>
          </a:p>
        </p:txBody>
      </p:sp>
      <p:pic>
        <p:nvPicPr>
          <p:cNvPr id="8200" name="Picture 3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7920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ame 1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57150" y="325438"/>
            <a:ext cx="1128077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9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Your voice is amazing</a:t>
            </a:r>
          </a:p>
        </p:txBody>
      </p:sp>
      <p:pic>
        <p:nvPicPr>
          <p:cNvPr id="820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7920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ame 1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 name="Picture 1">
            <a:hlinkClick r:id="rId3"/>
            <a:extLst>
              <a:ext uri="{FF2B5EF4-FFF2-40B4-BE49-F238E27FC236}">
                <a16:creationId xmlns:a16="http://schemas.microsoft.com/office/drawing/2014/main" id="{B78B91F5-32D4-4DBD-B308-170FF867A189}"/>
              </a:ext>
            </a:extLst>
          </p:cNvPr>
          <p:cNvPicPr>
            <a:picLocks noChangeAspect="1"/>
          </p:cNvPicPr>
          <p:nvPr/>
        </p:nvPicPr>
        <p:blipFill>
          <a:blip r:embed="rId4"/>
          <a:stretch>
            <a:fillRect/>
          </a:stretch>
        </p:blipFill>
        <p:spPr>
          <a:xfrm>
            <a:off x="1909762" y="1637857"/>
            <a:ext cx="8372475" cy="4305300"/>
          </a:xfrm>
          <a:prstGeom prst="rect">
            <a:avLst/>
          </a:prstGeom>
        </p:spPr>
      </p:pic>
    </p:spTree>
    <p:extLst>
      <p:ext uri="{BB962C8B-B14F-4D97-AF65-F5344CB8AC3E}">
        <p14:creationId xmlns:p14="http://schemas.microsoft.com/office/powerpoint/2010/main" val="1948257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8434" name="Picture 10" descr="candle-flame-and-reflection"/>
          <p:cNvPicPr>
            <a:picLocks noChangeAspect="1" noChangeArrowheads="1"/>
          </p:cNvPicPr>
          <p:nvPr/>
        </p:nvPicPr>
        <p:blipFill>
          <a:blip r:embed="rId4" cstate="hqprint">
            <a:extLst>
              <a:ext uri="{28A0092B-C50C-407E-A947-70E740481C1C}">
                <a14:useLocalDpi xmlns:a14="http://schemas.microsoft.com/office/drawing/2010/main" val="0"/>
              </a:ext>
            </a:extLst>
          </a:blip>
          <a:srcRect b="30823"/>
          <a:stretch>
            <a:fillRect/>
          </a:stretch>
        </p:blipFill>
        <p:spPr bwMode="auto">
          <a:xfrm>
            <a:off x="5965639" y="172049"/>
            <a:ext cx="1290471" cy="111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15842" y="1533176"/>
            <a:ext cx="10800337" cy="5139869"/>
          </a:xfrm>
          <a:prstGeom prst="rect">
            <a:avLst/>
          </a:prstGeom>
          <a:solidFill>
            <a:srgbClr val="94278F"/>
          </a:solidFill>
          <a:ln w="38100">
            <a:solidFill>
              <a:srgbClr val="622485"/>
            </a:solidFill>
          </a:ln>
        </p:spPr>
        <p:txBody>
          <a:bodyPr wrap="square">
            <a:spAutoFit/>
          </a:bodyPr>
          <a:lstStyle/>
          <a:p>
            <a:pPr algn="ctr">
              <a:defRPr/>
            </a:pPr>
            <a:r>
              <a:rPr lang="en-US" sz="2000" dirty="0">
                <a:solidFill>
                  <a:schemeClr val="bg1"/>
                </a:solidFill>
                <a:latin typeface="Trebuchet MS" panose="020B0603020202020204" pitchFamily="34" charset="0"/>
              </a:rPr>
              <a:t>Loving God, we come to you with heavy hearts, remembering the six million Jewish souls murdered during the Holocaust.</a:t>
            </a:r>
          </a:p>
          <a:p>
            <a:pPr algn="ctr">
              <a:defRPr/>
            </a:pPr>
            <a:endParaRPr lang="en-US" sz="1200" dirty="0">
              <a:solidFill>
                <a:schemeClr val="bg1"/>
              </a:solidFill>
              <a:latin typeface="Trebuchet MS" panose="020B0603020202020204" pitchFamily="34" charset="0"/>
            </a:endParaRPr>
          </a:p>
          <a:p>
            <a:pPr algn="ctr">
              <a:defRPr/>
            </a:pPr>
            <a:r>
              <a:rPr lang="en-US" sz="2000" dirty="0">
                <a:solidFill>
                  <a:schemeClr val="bg1"/>
                </a:solidFill>
                <a:latin typeface="Trebuchet MS" panose="020B0603020202020204" pitchFamily="34" charset="0"/>
              </a:rPr>
              <a:t>In the horrors of that history, when so many groups were targeted because of their identity, and in genocides which followed, we </a:t>
            </a:r>
            <a:r>
              <a:rPr lang="en-US" sz="2000" dirty="0" err="1">
                <a:solidFill>
                  <a:schemeClr val="bg1"/>
                </a:solidFill>
                <a:latin typeface="Trebuchet MS" panose="020B0603020202020204" pitchFamily="34" charset="0"/>
              </a:rPr>
              <a:t>recognise</a:t>
            </a:r>
            <a:r>
              <a:rPr lang="en-US" sz="2000" dirty="0">
                <a:solidFill>
                  <a:schemeClr val="bg1"/>
                </a:solidFill>
                <a:latin typeface="Trebuchet MS" panose="020B0603020202020204" pitchFamily="34" charset="0"/>
              </a:rPr>
              <a:t> destructive prejudices that drive people apart.</a:t>
            </a:r>
          </a:p>
          <a:p>
            <a:pPr algn="ctr">
              <a:defRPr/>
            </a:pPr>
            <a:endParaRPr lang="en-US" sz="1200" dirty="0">
              <a:solidFill>
                <a:schemeClr val="bg1"/>
              </a:solidFill>
              <a:latin typeface="Trebuchet MS" panose="020B0603020202020204" pitchFamily="34" charset="0"/>
            </a:endParaRPr>
          </a:p>
          <a:p>
            <a:pPr algn="ctr">
              <a:defRPr/>
            </a:pPr>
            <a:r>
              <a:rPr lang="en-US" sz="2000" dirty="0">
                <a:solidFill>
                  <a:schemeClr val="bg1"/>
                </a:solidFill>
                <a:latin typeface="Trebuchet MS" panose="020B0603020202020204" pitchFamily="34" charset="0"/>
              </a:rPr>
              <a:t>Forgive us when we give space to fear, negativity and hatred of others, simply because they are different from us.</a:t>
            </a:r>
          </a:p>
          <a:p>
            <a:pPr algn="ctr">
              <a:defRPr/>
            </a:pPr>
            <a:endParaRPr lang="en-US" sz="1200" dirty="0">
              <a:solidFill>
                <a:schemeClr val="bg1"/>
              </a:solidFill>
              <a:latin typeface="Trebuchet MS" panose="020B0603020202020204" pitchFamily="34" charset="0"/>
            </a:endParaRPr>
          </a:p>
          <a:p>
            <a:pPr algn="ctr">
              <a:defRPr/>
            </a:pPr>
            <a:r>
              <a:rPr lang="en-US" sz="2000" dirty="0">
                <a:solidFill>
                  <a:schemeClr val="bg1"/>
                </a:solidFill>
                <a:latin typeface="Trebuchet MS" panose="020B0603020202020204" pitchFamily="34" charset="0"/>
              </a:rPr>
              <a:t>In the light of God, we see everyone as equally precious manifestations of the Divine, and can know the courage to face the darkness.</a:t>
            </a:r>
          </a:p>
          <a:p>
            <a:pPr algn="ctr">
              <a:defRPr/>
            </a:pPr>
            <a:endParaRPr lang="en-US" sz="1200" dirty="0">
              <a:solidFill>
                <a:schemeClr val="bg1"/>
              </a:solidFill>
              <a:latin typeface="Trebuchet MS" panose="020B0603020202020204" pitchFamily="34" charset="0"/>
            </a:endParaRPr>
          </a:p>
          <a:p>
            <a:pPr algn="ctr">
              <a:defRPr/>
            </a:pPr>
            <a:r>
              <a:rPr lang="en-US" sz="2000" dirty="0">
                <a:solidFill>
                  <a:schemeClr val="bg1"/>
                </a:solidFill>
                <a:latin typeface="Trebuchet MS" panose="020B0603020202020204" pitchFamily="34" charset="0"/>
              </a:rPr>
              <a:t>Through our prayers and actions, help us to stand together with those who are suffering, so that light may banish all darkness, love will prevail over hate and good will triumph over evil</a:t>
            </a:r>
            <a:r>
              <a:rPr lang="en-US" sz="2000" dirty="0" smtClean="0">
                <a:solidFill>
                  <a:schemeClr val="bg1"/>
                </a:solidFill>
                <a:latin typeface="Trebuchet MS" panose="020B0603020202020204" pitchFamily="34" charset="0"/>
              </a:rPr>
              <a:t>.</a:t>
            </a:r>
          </a:p>
          <a:p>
            <a:pPr algn="ctr">
              <a:defRPr/>
            </a:pPr>
            <a:r>
              <a:rPr lang="en-US" sz="2000" dirty="0">
                <a:solidFill>
                  <a:schemeClr val="bg1"/>
                </a:solidFill>
                <a:latin typeface="Trebuchet MS" panose="020B0603020202020204" pitchFamily="34" charset="0"/>
              </a:rPr>
              <a:t/>
            </a:r>
            <a:br>
              <a:rPr lang="en-US" sz="2000" dirty="0">
                <a:solidFill>
                  <a:schemeClr val="bg1"/>
                </a:solidFill>
                <a:latin typeface="Trebuchet MS" panose="020B0603020202020204" pitchFamily="34" charset="0"/>
              </a:rPr>
            </a:br>
            <a:r>
              <a:rPr lang="en-US" sz="2000" b="1" dirty="0">
                <a:solidFill>
                  <a:schemeClr val="bg1"/>
                </a:solidFill>
                <a:latin typeface="Trebuchet MS" panose="020B0603020202020204" pitchFamily="34" charset="0"/>
              </a:rPr>
              <a:t>Amen.</a:t>
            </a:r>
            <a:endParaRPr lang="en-GB" sz="2000" dirty="0">
              <a:solidFill>
                <a:schemeClr val="bg1"/>
              </a:solidFill>
              <a:latin typeface="Trebuchet MS" panose="020B0603020202020204" pitchFamily="34" charset="0"/>
            </a:endParaRPr>
          </a:p>
        </p:txBody>
      </p:sp>
      <p:sp>
        <p:nvSpPr>
          <p:cNvPr id="3" name="TextBox 2"/>
          <p:cNvSpPr txBox="1"/>
          <p:nvPr/>
        </p:nvSpPr>
        <p:spPr>
          <a:xfrm>
            <a:off x="313976" y="400649"/>
            <a:ext cx="3129868" cy="646331"/>
          </a:xfrm>
          <a:prstGeom prst="rect">
            <a:avLst/>
          </a:prstGeom>
          <a:solidFill>
            <a:srgbClr val="F57B22"/>
          </a:solidFill>
        </p:spPr>
        <p:txBody>
          <a:bodyPr wrap="square">
            <a:spAutoFit/>
          </a:bodyPr>
          <a:lstStyle/>
          <a:p>
            <a:pPr eaLnBrk="1" hangingPunct="1">
              <a:defRPr/>
            </a:pPr>
            <a:r>
              <a:rPr lang="en-US" sz="3600" b="1" i="1" dirty="0">
                <a:latin typeface="Trebuchet MS" panose="020B0603020202020204" pitchFamily="34" charset="0"/>
              </a:rPr>
              <a:t>Let us pray…</a:t>
            </a:r>
            <a:endParaRPr lang="en-GB" sz="3600" b="1" i="1" dirty="0">
              <a:latin typeface="Trebuchet MS" panose="020B0603020202020204" pitchFamily="34" charset="0"/>
            </a:endParaRPr>
          </a:p>
        </p:txBody>
      </p:sp>
    </p:spTree>
    <p:extLst>
      <p:ext uri="{BB962C8B-B14F-4D97-AF65-F5344CB8AC3E}">
        <p14:creationId xmlns:p14="http://schemas.microsoft.com/office/powerpoint/2010/main" val="2749123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ectangle 3"/>
          <p:cNvSpPr/>
          <p:nvPr/>
        </p:nvSpPr>
        <p:spPr>
          <a:xfrm>
            <a:off x="373389" y="3677273"/>
            <a:ext cx="11566566" cy="2664768"/>
          </a:xfrm>
          <a:prstGeom prst="rect">
            <a:avLst/>
          </a:prstGeom>
          <a:solidFill>
            <a:schemeClr val="accent6">
              <a:lumMod val="20000"/>
              <a:lumOff val="80000"/>
            </a:schemeClr>
          </a:solidFill>
        </p:spPr>
        <p:txBody>
          <a:bodyPr wrap="square" anchor="ctr">
            <a:spAutoFit/>
          </a:bodyPr>
          <a:lstStyle/>
          <a:p>
            <a:pPr algn="ctr">
              <a:lnSpc>
                <a:spcPct val="107000"/>
              </a:lnSpc>
              <a:defRPr/>
            </a:pPr>
            <a:r>
              <a:rPr lang="en-GB" sz="48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“Go in peace to love and serve the Lord”</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defRPr/>
            </a:pPr>
            <a:r>
              <a:rPr lang="en-GB" sz="24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 </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en-GB" sz="2400" b="1" i="1" u="sng" dirty="0">
                <a:solidFill>
                  <a:srgbClr val="802E90"/>
                </a:solidFill>
                <a:latin typeface="Candara" panose="020E0502030303020204" pitchFamily="34" charset="0"/>
                <a:ea typeface="Calibri" panose="020F0502020204030204" pitchFamily="34" charset="0"/>
                <a:cs typeface="Times New Roman" panose="02020603050405020304" pitchFamily="18" charset="0"/>
              </a:rPr>
              <a:t>We say together</a:t>
            </a:r>
            <a:r>
              <a:rPr lang="en-GB" sz="24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defRPr/>
            </a:pPr>
            <a:r>
              <a:rPr lang="en-GB" sz="48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“Amen”</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106905" y="566924"/>
            <a:ext cx="4833050" cy="1870769"/>
          </a:xfrm>
          <a:prstGeom prst="rect">
            <a:avLst/>
          </a:prstGeom>
          <a:solidFill>
            <a:schemeClr val="accent5">
              <a:lumMod val="90000"/>
            </a:schemeClr>
          </a:solidFill>
        </p:spPr>
        <p:txBody>
          <a:bodyPr wrap="square">
            <a:spAutoFit/>
          </a:bodyPr>
          <a:lstStyle/>
          <a:p>
            <a:pPr algn="ctr">
              <a:lnSpc>
                <a:spcPct val="107000"/>
              </a:lnSpc>
              <a:defRPr/>
            </a:pPr>
            <a:r>
              <a:rPr lang="en-GB" sz="1600" b="1" i="1" dirty="0">
                <a:solidFill>
                  <a:srgbClr val="FFFFFF"/>
                </a:solidFill>
                <a:latin typeface="Trebuchet MS" panose="020B0603020202020204" pitchFamily="34" charset="0"/>
                <a:ea typeface="Calibri" panose="020F0502020204030204" pitchFamily="34" charset="0"/>
                <a:cs typeface="Segoe UI" panose="020B0502040204020203" pitchFamily="34" charset="0"/>
              </a:rPr>
              <a:t>“Therefore go and make disciples of all nations, baptising them in the name of the Father and of the Son and of the Holy Spirit, </a:t>
            </a:r>
            <a:r>
              <a:rPr lang="en-GB" sz="1600" b="1" i="1" baseline="30000" dirty="0">
                <a:solidFill>
                  <a:srgbClr val="FFFFFF"/>
                </a:solidFill>
                <a:latin typeface="Trebuchet MS" panose="020B0603020202020204" pitchFamily="34" charset="0"/>
                <a:ea typeface="Calibri" panose="020F0502020204030204" pitchFamily="34" charset="0"/>
                <a:cs typeface="Segoe UI" panose="020B0502040204020203" pitchFamily="34" charset="0"/>
              </a:rPr>
              <a:t>20 </a:t>
            </a:r>
            <a:r>
              <a:rPr lang="en-GB" sz="1600" b="1" i="1" dirty="0">
                <a:solidFill>
                  <a:srgbClr val="FFFFFF"/>
                </a:solidFill>
                <a:latin typeface="Trebuchet MS" panose="020B0603020202020204" pitchFamily="34" charset="0"/>
                <a:ea typeface="Calibri" panose="020F0502020204030204" pitchFamily="34" charset="0"/>
                <a:cs typeface="Segoe UI" panose="020B0502040204020203" pitchFamily="34" charset="0"/>
              </a:rPr>
              <a:t>and teaching them to obey everything I have commanded you. And surely I am with you always, to the very end of the age.” </a:t>
            </a:r>
            <a:endParaRPr lang="en-GB" sz="105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defRPr/>
            </a:pPr>
            <a:r>
              <a:rPr lang="en-GB" sz="1200" i="1" dirty="0">
                <a:solidFill>
                  <a:srgbClr val="7030A0"/>
                </a:solidFill>
                <a:latin typeface="Trebuchet MS" panose="020B0603020202020204" pitchFamily="34" charset="0"/>
                <a:ea typeface="Calibri" panose="020F0502020204030204" pitchFamily="34" charset="0"/>
                <a:cs typeface="Segoe UI" panose="020B0502040204020203" pitchFamily="34" charset="0"/>
              </a:rPr>
              <a:t>Matthew 28:19-20</a:t>
            </a:r>
            <a:endParaRPr lang="en-GB"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484" name="Picture 7" descr="a globe clip art for your | Clipart Panda - Free Clipart Images | Earth  clipart, Clip art, Simple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699" y="138113"/>
            <a:ext cx="2997860" cy="297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Jesus Hands Stock Photos And Images - 123R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509" y="273237"/>
            <a:ext cx="2979844" cy="297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47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6146" name="Picture 11" descr="Cr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652" y="238886"/>
            <a:ext cx="1845545" cy="280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welcome%20clipart | Free christian clip art, Church bulletin, Christian  so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52" y="675482"/>
            <a:ext cx="24098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5852" y="3284538"/>
            <a:ext cx="11639188" cy="3294235"/>
          </a:xfrm>
          <a:prstGeom prst="rect">
            <a:avLst/>
          </a:prstGeom>
          <a:solidFill>
            <a:schemeClr val="accent6">
              <a:lumMod val="20000"/>
              <a:lumOff val="80000"/>
            </a:schemeClr>
          </a:solidFill>
        </p:spPr>
        <p:txBody>
          <a:bodyPr wrap="square" anchor="ctr">
            <a:spAutoFit/>
          </a:bodyPr>
          <a:lstStyle/>
          <a:p>
            <a:pPr>
              <a:lnSpc>
                <a:spcPct val="107000"/>
              </a:lnSpc>
              <a:defRPr/>
            </a:pPr>
            <a:r>
              <a:rPr lang="en-GB" sz="54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“This is the day the Lord has made…”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defRPr/>
            </a:pPr>
            <a:r>
              <a:rPr lang="en-GB" sz="28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en-GB" sz="2800" b="1" i="1" u="sng" dirty="0">
                <a:solidFill>
                  <a:srgbClr val="802E90"/>
                </a:solidFill>
                <a:latin typeface="Candara" panose="020E0502030303020204" pitchFamily="34" charset="0"/>
                <a:ea typeface="Calibri" panose="020F0502020204030204" pitchFamily="34" charset="0"/>
                <a:cs typeface="Times New Roman" panose="02020603050405020304" pitchFamily="18" charset="0"/>
              </a:rPr>
              <a:t>We say together</a:t>
            </a:r>
            <a:r>
              <a:rPr lang="en-GB" sz="28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defRPr/>
            </a:pPr>
            <a:r>
              <a:rPr lang="en-GB" sz="5400" b="1"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“…Let us rejoice and be glad in it!”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defRPr/>
            </a:pPr>
            <a:r>
              <a:rPr lang="en-GB" i="1" dirty="0">
                <a:solidFill>
                  <a:srgbClr val="802E90"/>
                </a:solidFill>
                <a:latin typeface="Candara" panose="020E0502030303020204" pitchFamily="34" charset="0"/>
                <a:ea typeface="Calibri" panose="020F0502020204030204" pitchFamily="34" charset="0"/>
                <a:cs typeface="Times New Roman" panose="02020603050405020304" pitchFamily="18" charset="0"/>
              </a:rPr>
              <a:t>Psalm 118:24</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149" name="Picture 10" descr="Candle PNG Image Free Download searchpng.com"/>
          <p:cNvPicPr>
            <a:picLocks noChangeAspect="1" noChangeArrowheads="1"/>
          </p:cNvPicPr>
          <p:nvPr/>
        </p:nvPicPr>
        <p:blipFill>
          <a:blip r:embed="rId6">
            <a:extLst>
              <a:ext uri="{28A0092B-C50C-407E-A947-70E740481C1C}">
                <a14:useLocalDpi xmlns:a14="http://schemas.microsoft.com/office/drawing/2010/main" val="0"/>
              </a:ext>
            </a:extLst>
          </a:blip>
          <a:srcRect l="27612" t="4872" r="33405" b="4166"/>
          <a:stretch>
            <a:fillRect/>
          </a:stretch>
        </p:blipFill>
        <p:spPr bwMode="auto">
          <a:xfrm>
            <a:off x="10759044" y="95003"/>
            <a:ext cx="1205996" cy="281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756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3858290"/>
            <a:ext cx="12192000" cy="1069398"/>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4000" y="4131716"/>
            <a:ext cx="9144000" cy="522545"/>
          </a:xfrm>
        </p:spPr>
        <p:txBody>
          <a:bodyPr/>
          <a:lstStyle/>
          <a:p>
            <a:r>
              <a:rPr lang="en-GB" altLang="en-US" sz="2800" b="1" dirty="0">
                <a:solidFill>
                  <a:schemeClr val="bg1"/>
                </a:solidFill>
                <a:latin typeface="Arial" panose="020B0604020202020204" pitchFamily="34" charset="0"/>
                <a:cs typeface="Arial" panose="020B0604020202020204" pitchFamily="34" charset="0"/>
              </a:rPr>
              <a:t>Holocaust Memorial Day</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13866" y="620021"/>
            <a:ext cx="1964267" cy="26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DC08D70-0D88-44FE-8D53-3712F08082E9}"/>
              </a:ext>
            </a:extLst>
          </p:cNvPr>
          <p:cNvPicPr>
            <a:picLocks noChangeAspect="1"/>
          </p:cNvPicPr>
          <p:nvPr/>
        </p:nvPicPr>
        <p:blipFill rotWithShape="1">
          <a:blip r:embed="rId3"/>
          <a:srcRect l="15494" t="15695" r="13380" b="11524"/>
          <a:stretch/>
        </p:blipFill>
        <p:spPr>
          <a:xfrm>
            <a:off x="122553" y="111437"/>
            <a:ext cx="2087247" cy="1487937"/>
          </a:xfrm>
          <a:prstGeom prst="rect">
            <a:avLst/>
          </a:prstGeom>
        </p:spPr>
      </p:pic>
    </p:spTree>
    <p:extLst>
      <p:ext uri="{BB962C8B-B14F-4D97-AF65-F5344CB8AC3E}">
        <p14:creationId xmlns:p14="http://schemas.microsoft.com/office/powerpoint/2010/main" val="4217072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46F992-61A2-4466-800E-21110FD4A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06" y="1020762"/>
            <a:ext cx="8046461" cy="5688900"/>
          </a:xfrm>
          <a:prstGeom prst="rect">
            <a:avLst/>
          </a:prstGeom>
        </p:spPr>
      </p:pic>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a:off x="3994150" y="4949103"/>
            <a:ext cx="8197850" cy="1462986"/>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The Holocaust</a:t>
            </a:r>
          </a:p>
        </p:txBody>
      </p:sp>
      <p:sp>
        <p:nvSpPr>
          <p:cNvPr id="3079" name="TextBox 36"/>
          <p:cNvSpPr txBox="1">
            <a:spLocks noChangeArrowheads="1"/>
          </p:cNvSpPr>
          <p:nvPr/>
        </p:nvSpPr>
        <p:spPr bwMode="auto">
          <a:xfrm>
            <a:off x="4160837" y="4995352"/>
            <a:ext cx="7864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622485"/>
              </a:buClr>
              <a:buSzPct val="150000"/>
            </a:pPr>
            <a:r>
              <a:rPr lang="en-GB" altLang="en-US" sz="2000" b="1" dirty="0">
                <a:solidFill>
                  <a:schemeClr val="bg1"/>
                </a:solidFill>
                <a:latin typeface="Arial" panose="020B0604020202020204" pitchFamily="34" charset="0"/>
                <a:cs typeface="Arial" panose="020B0604020202020204" pitchFamily="34" charset="0"/>
              </a:rPr>
              <a:t>The Holocaust </a:t>
            </a:r>
            <a:r>
              <a:rPr lang="en-GB" altLang="en-US" sz="2000" dirty="0">
                <a:solidFill>
                  <a:schemeClr val="bg1"/>
                </a:solidFill>
                <a:latin typeface="Arial" panose="020B0604020202020204" pitchFamily="34" charset="0"/>
                <a:cs typeface="Arial" panose="020B0604020202020204" pitchFamily="34" charset="0"/>
              </a:rPr>
              <a:t>was the attempt by the Nazis and their collaborators to murder all the Jews in Europe.</a:t>
            </a:r>
          </a:p>
          <a:p>
            <a:pPr eaLnBrk="1" hangingPunct="1">
              <a:buClr>
                <a:srgbClr val="622485"/>
              </a:buClr>
              <a:buSzPct val="150000"/>
            </a:pPr>
            <a:r>
              <a:rPr lang="en-GB" altLang="en-US" sz="2000" dirty="0">
                <a:solidFill>
                  <a:schemeClr val="bg1"/>
                </a:solidFill>
                <a:latin typeface="Arial" panose="020B0604020202020204" pitchFamily="34" charset="0"/>
                <a:cs typeface="Arial" panose="020B0604020202020204" pitchFamily="34" charset="0"/>
              </a:rPr>
              <a:t>Six million Jewish men, women and children were killed in ghettos, mass-shootings, concentration camps and extermination camps.</a:t>
            </a:r>
          </a:p>
        </p:txBody>
      </p:sp>
      <p:pic>
        <p:nvPicPr>
          <p:cNvPr id="3080"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3" name="TextBox 2">
            <a:extLst>
              <a:ext uri="{FF2B5EF4-FFF2-40B4-BE49-F238E27FC236}">
                <a16:creationId xmlns:a16="http://schemas.microsoft.com/office/drawing/2014/main" id="{26B97DB0-18BC-4662-A6C7-7CE4158D79D1}"/>
              </a:ext>
            </a:extLst>
          </p:cNvPr>
          <p:cNvSpPr txBox="1"/>
          <p:nvPr/>
        </p:nvSpPr>
        <p:spPr>
          <a:xfrm>
            <a:off x="8321673" y="1545344"/>
            <a:ext cx="3788217" cy="923330"/>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This picture shows terrified </a:t>
            </a:r>
          </a:p>
          <a:p>
            <a:r>
              <a:rPr lang="en-GB" dirty="0">
                <a:latin typeface="Arial" panose="020B0604020202020204" pitchFamily="34" charset="0"/>
                <a:cs typeface="Arial" panose="020B0604020202020204" pitchFamily="34" charset="0"/>
              </a:rPr>
              <a:t>Jewish people in the Warsaw </a:t>
            </a:r>
          </a:p>
          <a:p>
            <a:r>
              <a:rPr lang="en-GB" dirty="0">
                <a:latin typeface="Arial" panose="020B0604020202020204" pitchFamily="34" charset="0"/>
                <a:cs typeface="Arial" panose="020B0604020202020204" pitchFamily="34" charset="0"/>
              </a:rPr>
              <a:t>Ghetto, and Nazi guards with guns.</a:t>
            </a:r>
          </a:p>
        </p:txBody>
      </p:sp>
      <p:sp>
        <p:nvSpPr>
          <p:cNvPr id="11" name="TextBox 10">
            <a:extLst>
              <a:ext uri="{FF2B5EF4-FFF2-40B4-BE49-F238E27FC236}">
                <a16:creationId xmlns:a16="http://schemas.microsoft.com/office/drawing/2014/main" id="{4A10DC34-07D9-4309-994B-240D4A884C54}"/>
              </a:ext>
            </a:extLst>
          </p:cNvPr>
          <p:cNvSpPr txBox="1"/>
          <p:nvPr/>
        </p:nvSpPr>
        <p:spPr>
          <a:xfrm>
            <a:off x="10798694" y="6503782"/>
            <a:ext cx="1226618" cy="215444"/>
          </a:xfrm>
          <a:prstGeom prst="rect">
            <a:avLst/>
          </a:prstGeom>
          <a:noFill/>
        </p:spPr>
        <p:txBody>
          <a:bodyPr wrap="none" rtlCol="0">
            <a:spAutoFit/>
          </a:bodyPr>
          <a:lstStyle/>
          <a:p>
            <a:r>
              <a:rPr lang="en-GB" sz="800" dirty="0">
                <a:solidFill>
                  <a:srgbClr val="F57B22"/>
                </a:solidFill>
                <a:latin typeface="Arial" panose="020B0604020202020204" pitchFamily="34" charset="0"/>
                <a:cs typeface="Arial" panose="020B0604020202020204" pitchFamily="34" charset="0"/>
              </a:rPr>
              <a:t>Image </a:t>
            </a:r>
            <a:r>
              <a:rPr lang="en-GB" sz="800" dirty="0">
                <a:solidFill>
                  <a:srgbClr val="F57B22"/>
                </a:solidFill>
              </a:rPr>
              <a:t>© Wiener Library</a:t>
            </a:r>
            <a:endParaRPr lang="en-GB" sz="800" dirty="0">
              <a:solidFill>
                <a:srgbClr val="F57B2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6ECA58-2BCB-4FE2-BD8C-5FE9C29F1BDF}"/>
              </a:ext>
            </a:extLst>
          </p:cNvPr>
          <p:cNvPicPr>
            <a:picLocks noChangeAspect="1"/>
          </p:cNvPicPr>
          <p:nvPr/>
        </p:nvPicPr>
        <p:blipFill rotWithShape="1">
          <a:blip r:embed="rId2">
            <a:extLst>
              <a:ext uri="{28A0092B-C50C-407E-A947-70E740481C1C}">
                <a14:useLocalDpi xmlns:a14="http://schemas.microsoft.com/office/drawing/2010/main" val="0"/>
              </a:ext>
            </a:extLst>
          </a:blip>
          <a:srcRect t="19553" b="19699"/>
          <a:stretch/>
        </p:blipFill>
        <p:spPr>
          <a:xfrm>
            <a:off x="344429" y="1171211"/>
            <a:ext cx="11503142" cy="5240878"/>
          </a:xfrm>
          <a:prstGeom prst="rect">
            <a:avLst/>
          </a:prstGeom>
        </p:spPr>
      </p:pic>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a:off x="3994150" y="5813778"/>
            <a:ext cx="8197850" cy="598311"/>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Why 27 January?</a:t>
            </a:r>
          </a:p>
        </p:txBody>
      </p:sp>
      <p:sp>
        <p:nvSpPr>
          <p:cNvPr id="3079" name="TextBox 36"/>
          <p:cNvSpPr txBox="1">
            <a:spLocks noChangeArrowheads="1"/>
          </p:cNvSpPr>
          <p:nvPr/>
        </p:nvSpPr>
        <p:spPr bwMode="auto">
          <a:xfrm>
            <a:off x="4155310" y="5920653"/>
            <a:ext cx="7864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622485"/>
              </a:buClr>
              <a:buSzPct val="150000"/>
            </a:pPr>
            <a:r>
              <a:rPr lang="en-GB" altLang="en-US" sz="2000" b="1" dirty="0">
                <a:solidFill>
                  <a:schemeClr val="bg1"/>
                </a:solidFill>
                <a:latin typeface="Arial" panose="020B0604020202020204" pitchFamily="34" charset="0"/>
                <a:cs typeface="Arial" panose="020B0604020202020204" pitchFamily="34" charset="0"/>
              </a:rPr>
              <a:t>27 January 1945 – Auschwitz-Birkenau was liberated.</a:t>
            </a:r>
            <a:endParaRPr lang="en-GB" altLang="en-US" sz="2000" dirty="0">
              <a:solidFill>
                <a:schemeClr val="bg1"/>
              </a:solidFill>
              <a:latin typeface="Arial" panose="020B0604020202020204" pitchFamily="34" charset="0"/>
              <a:cs typeface="Arial" panose="020B0604020202020204" pitchFamily="34" charset="0"/>
            </a:endParaRPr>
          </a:p>
        </p:txBody>
      </p:sp>
      <p:pic>
        <p:nvPicPr>
          <p:cNvPr id="3080"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3" name="TextBox 2">
            <a:extLst>
              <a:ext uri="{FF2B5EF4-FFF2-40B4-BE49-F238E27FC236}">
                <a16:creationId xmlns:a16="http://schemas.microsoft.com/office/drawing/2014/main" id="{26B97DB0-18BC-4662-A6C7-7CE4158D79D1}"/>
              </a:ext>
            </a:extLst>
          </p:cNvPr>
          <p:cNvSpPr txBox="1"/>
          <p:nvPr/>
        </p:nvSpPr>
        <p:spPr>
          <a:xfrm>
            <a:off x="455613" y="1296988"/>
            <a:ext cx="4198585"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Auschwitz-Birkenau – Nazi death camp</a:t>
            </a:r>
          </a:p>
        </p:txBody>
      </p:sp>
    </p:spTree>
    <p:extLst>
      <p:ext uri="{BB962C8B-B14F-4D97-AF65-F5344CB8AC3E}">
        <p14:creationId xmlns:p14="http://schemas.microsoft.com/office/powerpoint/2010/main" val="2690103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Susan Pollack</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5" name="Rectangle 2">
            <a:extLst>
              <a:ext uri="{FF2B5EF4-FFF2-40B4-BE49-F238E27FC236}">
                <a16:creationId xmlns:a16="http://schemas.microsoft.com/office/drawing/2014/main" id="{67923AE2-D75C-4A64-ADEF-340704725A27}"/>
              </a:ext>
            </a:extLst>
          </p:cNvPr>
          <p:cNvSpPr>
            <a:spLocks noChangeArrowheads="1"/>
          </p:cNvSpPr>
          <p:nvPr/>
        </p:nvSpPr>
        <p:spPr bwMode="auto">
          <a:xfrm>
            <a:off x="4721711" y="2991445"/>
            <a:ext cx="730360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662E91"/>
                </a:solidFill>
                <a:effectLst/>
                <a:cs typeface="Arial" panose="020B0604020202020204" pitchFamily="34" charset="0"/>
              </a:rPr>
              <a:t>‘How do you get over such an experience?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662E91"/>
                </a:solidFill>
                <a:effectLst/>
                <a:cs typeface="Arial" panose="020B0604020202020204" pitchFamily="34" charset="0"/>
              </a:rPr>
              <a:t>Is it possible to walk away and learn to live with all of this?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662E91"/>
                </a:solidFill>
                <a:effectLst/>
                <a:cs typeface="Arial" panose="020B0604020202020204" pitchFamily="34" charset="0"/>
              </a:rPr>
              <a:t>How do you find the strength?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662E91"/>
                </a:solidFill>
                <a:effectLst/>
                <a:cs typeface="Arial" panose="020B0604020202020204" pitchFamily="34" charset="0"/>
              </a:rPr>
              <a:t>Life is precious – you can go in one of two ways – up or down.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662E91"/>
                </a:solidFill>
                <a:effectLst/>
                <a:cs typeface="Arial" panose="020B0604020202020204" pitchFamily="34" charset="0"/>
              </a:rPr>
              <a:t>I chose to walk away and rebuild my life.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662E91"/>
                </a:solidFill>
                <a:effectLst/>
                <a:cs typeface="Arial" panose="020B0604020202020204" pitchFamily="34" charset="0"/>
              </a:rPr>
              <a:t>There was no revenge, and no justice.’</a:t>
            </a:r>
            <a:endParaRPr kumimoji="0" lang="en-US" altLang="en-US" sz="2000" b="0" i="0" u="none" strike="noStrike" cap="none" normalizeH="0" baseline="0" dirty="0">
              <a:ln>
                <a:noFill/>
              </a:ln>
              <a:solidFill>
                <a:schemeClr val="tx1"/>
              </a:solidFill>
              <a:effectLst/>
              <a:cs typeface="Arial" panose="020B0604020202020204" pitchFamily="34" charset="0"/>
            </a:endParaRPr>
          </a:p>
        </p:txBody>
      </p:sp>
      <p:pic>
        <p:nvPicPr>
          <p:cNvPr id="8" name="Picture 7">
            <a:extLst>
              <a:ext uri="{FF2B5EF4-FFF2-40B4-BE49-F238E27FC236}">
                <a16:creationId xmlns:a16="http://schemas.microsoft.com/office/drawing/2014/main" id="{C7B54FAF-50F2-43B4-807E-59268796E063}"/>
              </a:ext>
            </a:extLst>
          </p:cNvPr>
          <p:cNvPicPr>
            <a:picLocks noChangeAspect="1"/>
          </p:cNvPicPr>
          <p:nvPr/>
        </p:nvPicPr>
        <p:blipFill>
          <a:blip r:embed="rId3"/>
          <a:stretch>
            <a:fillRect/>
          </a:stretch>
        </p:blipFill>
        <p:spPr>
          <a:xfrm flipH="1">
            <a:off x="692019" y="2072280"/>
            <a:ext cx="3684990" cy="3684990"/>
          </a:xfrm>
          <a:prstGeom prst="rect">
            <a:avLst/>
          </a:prstGeom>
        </p:spPr>
      </p:pic>
    </p:spTree>
    <p:extLst>
      <p:ext uri="{BB962C8B-B14F-4D97-AF65-F5344CB8AC3E}">
        <p14:creationId xmlns:p14="http://schemas.microsoft.com/office/powerpoint/2010/main" val="4054085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DCC9BC-CED2-4270-A4DD-FD61DA359E2E}"/>
              </a:ext>
            </a:extLst>
          </p:cNvPr>
          <p:cNvPicPr>
            <a:picLocks noChangeAspect="1"/>
          </p:cNvPicPr>
          <p:nvPr/>
        </p:nvPicPr>
        <p:blipFill rotWithShape="1">
          <a:blip r:embed="rId2">
            <a:extLst>
              <a:ext uri="{28A0092B-C50C-407E-A947-70E740481C1C}">
                <a14:useLocalDpi xmlns:a14="http://schemas.microsoft.com/office/drawing/2010/main" val="0"/>
              </a:ext>
            </a:extLst>
          </a:blip>
          <a:srcRect t="7792" b="49214"/>
          <a:stretch/>
        </p:blipFill>
        <p:spPr>
          <a:xfrm>
            <a:off x="108126" y="1043340"/>
            <a:ext cx="8105422" cy="5662951"/>
          </a:xfrm>
          <a:prstGeom prst="rect">
            <a:avLst/>
          </a:prstGeom>
        </p:spPr>
      </p:pic>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a:off x="3994150" y="5407378"/>
            <a:ext cx="8197850" cy="1196621"/>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Nazi Persecution</a:t>
            </a:r>
          </a:p>
        </p:txBody>
      </p:sp>
      <p:sp>
        <p:nvSpPr>
          <p:cNvPr id="3079" name="TextBox 36"/>
          <p:cNvSpPr txBox="1">
            <a:spLocks noChangeArrowheads="1"/>
          </p:cNvSpPr>
          <p:nvPr/>
        </p:nvSpPr>
        <p:spPr bwMode="auto">
          <a:xfrm>
            <a:off x="4160837" y="5497856"/>
            <a:ext cx="7864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622485"/>
              </a:buClr>
              <a:buSzPct val="150000"/>
            </a:pPr>
            <a:r>
              <a:rPr lang="en-GB" altLang="en-US" sz="2000" dirty="0">
                <a:solidFill>
                  <a:schemeClr val="bg1"/>
                </a:solidFill>
                <a:latin typeface="Arial" panose="020B0604020202020204" pitchFamily="34" charset="0"/>
                <a:cs typeface="Arial" panose="020B0604020202020204" pitchFamily="34" charset="0"/>
              </a:rPr>
              <a:t>The Nazis also persecuted and murdered people from a range of different groups, included Roma and Sinti people (‘gypsies’), gay people, black people, Jehovah’s Witnesses, political opponents.</a:t>
            </a:r>
          </a:p>
        </p:txBody>
      </p:sp>
      <p:pic>
        <p:nvPicPr>
          <p:cNvPr id="3080"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9" name="TextBox 8">
            <a:extLst>
              <a:ext uri="{FF2B5EF4-FFF2-40B4-BE49-F238E27FC236}">
                <a16:creationId xmlns:a16="http://schemas.microsoft.com/office/drawing/2014/main" id="{FA5DB39D-5097-4488-875D-916335A3AEF4}"/>
              </a:ext>
            </a:extLst>
          </p:cNvPr>
          <p:cNvSpPr txBox="1"/>
          <p:nvPr/>
        </p:nvSpPr>
        <p:spPr>
          <a:xfrm>
            <a:off x="8321675" y="1672985"/>
            <a:ext cx="3703638"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Different groups of people were given different </a:t>
            </a:r>
          </a:p>
          <a:p>
            <a:r>
              <a:rPr lang="en-GB" sz="2400" dirty="0">
                <a:latin typeface="Arial" panose="020B0604020202020204" pitchFamily="34" charset="0"/>
                <a:cs typeface="Arial" panose="020B0604020202020204" pitchFamily="34" charset="0"/>
              </a:rPr>
              <a:t>coloured badges in </a:t>
            </a:r>
          </a:p>
          <a:p>
            <a:r>
              <a:rPr lang="en-GB" sz="2400" dirty="0">
                <a:latin typeface="Arial" panose="020B0604020202020204" pitchFamily="34" charset="0"/>
                <a:cs typeface="Arial" panose="020B0604020202020204" pitchFamily="34" charset="0"/>
              </a:rPr>
              <a:t>concentration camps</a:t>
            </a:r>
          </a:p>
        </p:txBody>
      </p:sp>
    </p:spTree>
    <p:extLst>
      <p:ext uri="{BB962C8B-B14F-4D97-AF65-F5344CB8AC3E}">
        <p14:creationId xmlns:p14="http://schemas.microsoft.com/office/powerpoint/2010/main" val="365882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Rudolf </a:t>
            </a:r>
            <a:r>
              <a:rPr lang="en-GB" altLang="en-US" sz="2800" b="1" dirty="0" err="1">
                <a:solidFill>
                  <a:schemeClr val="bg1"/>
                </a:solidFill>
                <a:latin typeface="Arial" panose="020B0604020202020204" pitchFamily="34" charset="0"/>
                <a:cs typeface="Arial" panose="020B0604020202020204" pitchFamily="34" charset="0"/>
              </a:rPr>
              <a:t>Brazda</a:t>
            </a:r>
            <a:endParaRPr lang="en-GB" altLang="en-US" sz="2800" b="1" dirty="0">
              <a:solidFill>
                <a:schemeClr val="bg1"/>
              </a:solidFill>
              <a:latin typeface="Arial" panose="020B0604020202020204" pitchFamily="34" charset="0"/>
              <a:cs typeface="Arial" panose="020B0604020202020204" pitchFamily="34" charset="0"/>
            </a:endParaRP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9" name="TextBox 8">
            <a:extLst>
              <a:ext uri="{FF2B5EF4-FFF2-40B4-BE49-F238E27FC236}">
                <a16:creationId xmlns:a16="http://schemas.microsoft.com/office/drawing/2014/main" id="{FA5DB39D-5097-4488-875D-916335A3AEF4}"/>
              </a:ext>
            </a:extLst>
          </p:cNvPr>
          <p:cNvSpPr txBox="1"/>
          <p:nvPr/>
        </p:nvSpPr>
        <p:spPr>
          <a:xfrm>
            <a:off x="5588044" y="3023619"/>
            <a:ext cx="5043450" cy="1569660"/>
          </a:xfrm>
          <a:prstGeom prst="rect">
            <a:avLst/>
          </a:prstGeom>
          <a:noFill/>
        </p:spPr>
        <p:txBody>
          <a:bodyPr wrap="square" rtlCol="0">
            <a:spAutoFit/>
          </a:bodyPr>
          <a:lstStyle/>
          <a:p>
            <a:r>
              <a:rPr lang="en-GB" sz="2400" i="1" dirty="0">
                <a:solidFill>
                  <a:srgbClr val="7030A0"/>
                </a:solidFill>
                <a:latin typeface="Arial" panose="020B0604020202020204" pitchFamily="34" charset="0"/>
                <a:cs typeface="Arial" panose="020B0604020202020204" pitchFamily="34" charset="0"/>
              </a:rPr>
              <a:t>'If I finally speak, it's for people to know what we, homosexuals, had to endure in Hitler's days... it shouldn't happen again.'</a:t>
            </a:r>
          </a:p>
        </p:txBody>
      </p:sp>
      <p:pic>
        <p:nvPicPr>
          <p:cNvPr id="3" name="Picture 2">
            <a:extLst>
              <a:ext uri="{FF2B5EF4-FFF2-40B4-BE49-F238E27FC236}">
                <a16:creationId xmlns:a16="http://schemas.microsoft.com/office/drawing/2014/main" id="{6EA2DD05-2147-49B1-9A23-25E083B59C77}"/>
              </a:ext>
            </a:extLst>
          </p:cNvPr>
          <p:cNvPicPr>
            <a:picLocks noChangeAspect="1"/>
          </p:cNvPicPr>
          <p:nvPr/>
        </p:nvPicPr>
        <p:blipFill>
          <a:blip r:embed="rId3"/>
          <a:stretch>
            <a:fillRect/>
          </a:stretch>
        </p:blipFill>
        <p:spPr>
          <a:xfrm>
            <a:off x="1316997" y="1862237"/>
            <a:ext cx="3892424" cy="3892424"/>
          </a:xfrm>
          <a:prstGeom prst="rect">
            <a:avLst/>
          </a:prstGeom>
        </p:spPr>
      </p:pic>
    </p:spTree>
    <p:extLst>
      <p:ext uri="{BB962C8B-B14F-4D97-AF65-F5344CB8AC3E}">
        <p14:creationId xmlns:p14="http://schemas.microsoft.com/office/powerpoint/2010/main" val="1228424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a:off x="0" y="3326872"/>
            <a:ext cx="12192000" cy="462844"/>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Genocides around the world</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9" name="Rectangle 8"/>
          <p:cNvSpPr/>
          <p:nvPr/>
        </p:nvSpPr>
        <p:spPr>
          <a:xfrm>
            <a:off x="0" y="6259073"/>
            <a:ext cx="12192000" cy="462844"/>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extBox 2"/>
          <p:cNvSpPr txBox="1"/>
          <p:nvPr/>
        </p:nvSpPr>
        <p:spPr>
          <a:xfrm>
            <a:off x="1759430" y="3336938"/>
            <a:ext cx="2933816" cy="400110"/>
          </a:xfrm>
          <a:prstGeom prst="rect">
            <a:avLst/>
          </a:prstGeom>
          <a:noFill/>
        </p:spPr>
        <p:txBody>
          <a:bodyPr wrap="none" rtlCol="0">
            <a:spAutoFit/>
          </a:bodyPr>
          <a:lstStyle/>
          <a:p>
            <a:r>
              <a:rPr lang="en-GB" sz="2000" b="1" dirty="0">
                <a:solidFill>
                  <a:schemeClr val="bg1"/>
                </a:solidFill>
                <a:latin typeface="Arial" panose="020B0604020202020204" pitchFamily="34" charset="0"/>
                <a:cs typeface="Arial" panose="020B0604020202020204" pitchFamily="34" charset="0"/>
              </a:rPr>
              <a:t>Cambodia, 1975 - 1979</a:t>
            </a:r>
          </a:p>
        </p:txBody>
      </p:sp>
      <p:sp>
        <p:nvSpPr>
          <p:cNvPr id="11" name="TextBox 10"/>
          <p:cNvSpPr txBox="1"/>
          <p:nvPr/>
        </p:nvSpPr>
        <p:spPr>
          <a:xfrm>
            <a:off x="7673027" y="3332664"/>
            <a:ext cx="1880643" cy="400110"/>
          </a:xfrm>
          <a:prstGeom prst="rect">
            <a:avLst/>
          </a:prstGeom>
          <a:noFill/>
        </p:spPr>
        <p:txBody>
          <a:bodyPr wrap="none" rtlCol="0">
            <a:spAutoFit/>
          </a:bodyPr>
          <a:lstStyle/>
          <a:p>
            <a:r>
              <a:rPr lang="en-GB" sz="2000" b="1" dirty="0">
                <a:solidFill>
                  <a:schemeClr val="bg1"/>
                </a:solidFill>
                <a:latin typeface="Arial" panose="020B0604020202020204" pitchFamily="34" charset="0"/>
                <a:cs typeface="Arial" panose="020B0604020202020204" pitchFamily="34" charset="0"/>
              </a:rPr>
              <a:t>Rwanda, 1994</a:t>
            </a:r>
          </a:p>
        </p:txBody>
      </p:sp>
      <p:sp>
        <p:nvSpPr>
          <p:cNvPr id="12" name="TextBox 11"/>
          <p:cNvSpPr txBox="1"/>
          <p:nvPr/>
        </p:nvSpPr>
        <p:spPr>
          <a:xfrm>
            <a:off x="2347441" y="6294348"/>
            <a:ext cx="1752403" cy="400110"/>
          </a:xfrm>
          <a:prstGeom prst="rect">
            <a:avLst/>
          </a:prstGeom>
          <a:noFill/>
        </p:spPr>
        <p:txBody>
          <a:bodyPr wrap="none" rtlCol="0">
            <a:spAutoFit/>
          </a:bodyPr>
          <a:lstStyle/>
          <a:p>
            <a:r>
              <a:rPr lang="en-GB" sz="2000" b="1" dirty="0">
                <a:solidFill>
                  <a:schemeClr val="bg1"/>
                </a:solidFill>
                <a:latin typeface="Arial" panose="020B0604020202020204" pitchFamily="34" charset="0"/>
                <a:cs typeface="Arial" panose="020B0604020202020204" pitchFamily="34" charset="0"/>
              </a:rPr>
              <a:t>Bosnia, 1995</a:t>
            </a:r>
          </a:p>
        </p:txBody>
      </p:sp>
      <p:sp>
        <p:nvSpPr>
          <p:cNvPr id="13" name="TextBox 12"/>
          <p:cNvSpPr txBox="1"/>
          <p:nvPr/>
        </p:nvSpPr>
        <p:spPr>
          <a:xfrm>
            <a:off x="7257465" y="6298482"/>
            <a:ext cx="2804229" cy="400110"/>
          </a:xfrm>
          <a:prstGeom prst="rect">
            <a:avLst/>
          </a:prstGeom>
          <a:noFill/>
        </p:spPr>
        <p:txBody>
          <a:bodyPr wrap="none" rtlCol="0">
            <a:spAutoFit/>
          </a:bodyPr>
          <a:lstStyle/>
          <a:p>
            <a:r>
              <a:rPr lang="en-GB" sz="2000" b="1" dirty="0">
                <a:solidFill>
                  <a:schemeClr val="bg1"/>
                </a:solidFill>
                <a:latin typeface="Arial" panose="020B0604020202020204" pitchFamily="34" charset="0"/>
                <a:cs typeface="Arial" panose="020B0604020202020204" pitchFamily="34" charset="0"/>
              </a:rPr>
              <a:t>Darfur, 2003 - present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041"/>
          <a:stretch/>
        </p:blipFill>
        <p:spPr>
          <a:xfrm>
            <a:off x="1029126" y="991201"/>
            <a:ext cx="4389035" cy="2292305"/>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47285" y="1033463"/>
            <a:ext cx="4424590" cy="2260394"/>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9126" y="3815027"/>
            <a:ext cx="4389035" cy="2391378"/>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47285" y="3833082"/>
            <a:ext cx="4429981" cy="2382697"/>
          </a:xfrm>
          <a:prstGeom prst="rect">
            <a:avLst/>
          </a:prstGeom>
        </p:spPr>
      </p:pic>
    </p:spTree>
    <p:extLst>
      <p:ext uri="{BB962C8B-B14F-4D97-AF65-F5344CB8AC3E}">
        <p14:creationId xmlns:p14="http://schemas.microsoft.com/office/powerpoint/2010/main" val="2031137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dirty="0">
                <a:solidFill>
                  <a:schemeClr val="bg1"/>
                </a:solidFill>
                <a:latin typeface="Arial" panose="020B0604020202020204" pitchFamily="34" charset="0"/>
                <a:cs typeface="Arial" panose="020B0604020202020204" pitchFamily="34" charset="0"/>
              </a:rPr>
              <a:t>Eric Eugene </a:t>
            </a:r>
            <a:r>
              <a:rPr lang="en-GB" altLang="en-US" sz="2800" b="1" dirty="0" err="1">
                <a:solidFill>
                  <a:schemeClr val="bg1"/>
                </a:solidFill>
                <a:latin typeface="Arial" panose="020B0604020202020204" pitchFamily="34" charset="0"/>
                <a:cs typeface="Arial" panose="020B0604020202020204" pitchFamily="34" charset="0"/>
              </a:rPr>
              <a:t>Murangwa</a:t>
            </a:r>
            <a:endParaRPr lang="en-GB" altLang="en-US" sz="2800" b="1" dirty="0">
              <a:solidFill>
                <a:schemeClr val="bg1"/>
              </a:solidFill>
              <a:latin typeface="Arial" panose="020B0604020202020204" pitchFamily="34" charset="0"/>
              <a:cs typeface="Arial" panose="020B0604020202020204" pitchFamily="34" charset="0"/>
            </a:endParaRPr>
          </a:p>
        </p:txBody>
      </p:sp>
      <p:pic>
        <p:nvPicPr>
          <p:cNvPr id="3080" name="Picture 3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 name="290-05-04-CINEMAGRAPH-01-Eric-Eugene-Murangwa">
            <a:hlinkClick r:id="" action="ppaction://media"/>
            <a:extLst>
              <a:ext uri="{FF2B5EF4-FFF2-40B4-BE49-F238E27FC236}">
                <a16:creationId xmlns:a16="http://schemas.microsoft.com/office/drawing/2014/main" id="{7C9C2415-F1E2-4FD8-8829-0DAC19E85B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9150" y="1149664"/>
            <a:ext cx="9793700" cy="5508956"/>
          </a:xfrm>
          <a:prstGeom prst="rect">
            <a:avLst/>
          </a:prstGeom>
        </p:spPr>
      </p:pic>
    </p:spTree>
    <p:extLst>
      <p:ext uri="{BB962C8B-B14F-4D97-AF65-F5344CB8AC3E}">
        <p14:creationId xmlns:p14="http://schemas.microsoft.com/office/powerpoint/2010/main" val="158257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34554D484C82498F87F9DEAF9272B4" ma:contentTypeVersion="12" ma:contentTypeDescription="Create a new document." ma:contentTypeScope="" ma:versionID="81a2b3992a080ba99244ded34f08bd70">
  <xsd:schema xmlns:xsd="http://www.w3.org/2001/XMLSchema" xmlns:xs="http://www.w3.org/2001/XMLSchema" xmlns:p="http://schemas.microsoft.com/office/2006/metadata/properties" xmlns:ns2="cc014385-56c0-4f04-ac13-abd9724d306e" xmlns:ns3="32cce0b0-0fd7-44f1-aaaa-4d9a5687683d" targetNamespace="http://schemas.microsoft.com/office/2006/metadata/properties" ma:root="true" ma:fieldsID="a8bbfd84dd1945557ca17e35150eae76" ns2:_="" ns3:_="">
    <xsd:import namespace="cc014385-56c0-4f04-ac13-abd9724d306e"/>
    <xsd:import namespace="32cce0b0-0fd7-44f1-aaaa-4d9a5687683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14385-56c0-4f04-ac13-abd9724d306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2cce0b0-0fd7-44f1-aaaa-4d9a5687683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c014385-56c0-4f04-ac13-abd9724d306e">
      <UserInfo>
        <DisplayName>Jessica Benham</DisplayName>
        <AccountId>77</AccountId>
        <AccountType/>
      </UserInfo>
    </SharedWithUsers>
  </documentManagement>
</p:properties>
</file>

<file path=customXml/itemProps1.xml><?xml version="1.0" encoding="utf-8"?>
<ds:datastoreItem xmlns:ds="http://schemas.openxmlformats.org/officeDocument/2006/customXml" ds:itemID="{64D06288-8B3A-45D8-B8EE-916EA1865285}">
  <ds:schemaRefs>
    <ds:schemaRef ds:uri="http://schemas.microsoft.com/sharepoint/v3/contenttype/forms"/>
  </ds:schemaRefs>
</ds:datastoreItem>
</file>

<file path=customXml/itemProps2.xml><?xml version="1.0" encoding="utf-8"?>
<ds:datastoreItem xmlns:ds="http://schemas.openxmlformats.org/officeDocument/2006/customXml" ds:itemID="{4995012C-8E5D-4944-93D8-5166C9EE4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14385-56c0-4f04-ac13-abd9724d306e"/>
    <ds:schemaRef ds:uri="32cce0b0-0fd7-44f1-aaaa-4d9a56876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E98F1B-3F75-4662-9855-8AEC06C98C93}">
  <ds:schemaRefs>
    <ds:schemaRef ds:uri="cc014385-56c0-4f04-ac13-abd9724d306e"/>
    <ds:schemaRef ds:uri="http://www.w3.org/XML/1998/namespace"/>
    <ds:schemaRef ds:uri="http://schemas.openxmlformats.org/package/2006/metadata/core-properties"/>
    <ds:schemaRef ds:uri="http://purl.org/dc/elements/1.1/"/>
    <ds:schemaRef ds:uri="http://purl.org/dc/terms/"/>
    <ds:schemaRef ds:uri="http://purl.org/dc/dcmitype/"/>
    <ds:schemaRef ds:uri="http://schemas.microsoft.com/office/2006/metadata/properties"/>
    <ds:schemaRef ds:uri="http://schemas.microsoft.com/office/2006/documentManagement/types"/>
    <ds:schemaRef ds:uri="http://schemas.microsoft.com/office/infopath/2007/PartnerControls"/>
    <ds:schemaRef ds:uri="32cce0b0-0fd7-44f1-aaaa-4d9a5687683d"/>
  </ds:schemaRefs>
</ds:datastoreItem>
</file>

<file path=docProps/app.xml><?xml version="1.0" encoding="utf-8"?>
<Properties xmlns="http://schemas.openxmlformats.org/officeDocument/2006/extended-properties" xmlns:vt="http://schemas.openxmlformats.org/officeDocument/2006/docPropsVTypes">
  <TotalTime>5041</TotalTime>
  <Words>977</Words>
  <Application>Microsoft Office PowerPoint</Application>
  <PresentationFormat>Widescreen</PresentationFormat>
  <Paragraphs>110</Paragraphs>
  <Slides>20</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Candara</vt:lpstr>
      <vt:lpstr>Segoe UI</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life go on?</dc:title>
  <dc:creator>Rhys Prosser</dc:creator>
  <cp:lastModifiedBy>Sarah Gallagher</cp:lastModifiedBy>
  <cp:revision>105</cp:revision>
  <cp:lastPrinted>2018-08-08T14:48:06Z</cp:lastPrinted>
  <dcterms:created xsi:type="dcterms:W3CDTF">2016-08-09T08:44:59Z</dcterms:created>
  <dcterms:modified xsi:type="dcterms:W3CDTF">2022-02-03T13:54:54Z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0x010100F734554D484C82498F87F9DEAF9272B4</vt:lpwstr>
  </property>
</Properties>
</file>