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sldIdLst>
    <p:sldId id="258" r:id="rId5"/>
  </p:sldIdLst>
  <p:sldSz cx="12192000" cy="6858000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E6E6"/>
    <a:srgbClr val="542B6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66301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623415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190089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4653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071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2548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266829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884089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035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78894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363100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6000" b="-2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7446EA-F16C-46B6-9E7C-7604DBAB6759}" type="datetimeFigureOut">
              <a:rPr lang="en-GB" smtClean="0"/>
              <a:t>23/06/2025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7C27F2-9AEC-4D9A-A1F6-0AE4B50989AE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70179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DC08D70-0D88-44FE-8D53-3712F0808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95" y="-10734"/>
            <a:ext cx="1743075" cy="1214342"/>
          </a:xfrm>
          <a:prstGeom prst="rect">
            <a:avLst/>
          </a:prstGeom>
        </p:spPr>
      </p:pic>
      <p:sp>
        <p:nvSpPr>
          <p:cNvPr id="3" name="Title 1"/>
          <p:cNvSpPr>
            <a:spLocks noGrp="1"/>
          </p:cNvSpPr>
          <p:nvPr>
            <p:ph type="title"/>
          </p:nvPr>
        </p:nvSpPr>
        <p:spPr>
          <a:xfrm>
            <a:off x="1775999" y="168244"/>
            <a:ext cx="9295655" cy="617905"/>
          </a:xfrm>
        </p:spPr>
        <p:txBody>
          <a:bodyPr>
            <a:noAutofit/>
          </a:bodyPr>
          <a:lstStyle/>
          <a:p>
            <a:pPr algn="ctr"/>
            <a:r>
              <a:rPr lang="en-US" sz="3800" b="1" dirty="0"/>
              <a:t>The Deanery Safeguarding Team </a:t>
            </a:r>
            <a:endParaRPr lang="en-GB" sz="3800" b="1" dirty="0"/>
          </a:p>
        </p:txBody>
      </p:sp>
      <p:sp>
        <p:nvSpPr>
          <p:cNvPr id="4" name="Content Placeholder 6"/>
          <p:cNvSpPr>
            <a:spLocks noGrp="1"/>
          </p:cNvSpPr>
          <p:nvPr>
            <p:ph idx="1"/>
          </p:nvPr>
        </p:nvSpPr>
        <p:spPr>
          <a:xfrm>
            <a:off x="257556" y="1256128"/>
            <a:ext cx="11676887" cy="536283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600" dirty="0">
                <a:latin typeface="Comic Sans MS" panose="030F0702030302020204" pitchFamily="66" charset="0"/>
              </a:rPr>
              <a:t>					</a:t>
            </a:r>
            <a:endParaRPr lang="en-US" sz="1800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US" sz="1900" dirty="0">
              <a:latin typeface="+mj-lt"/>
            </a:endParaRPr>
          </a:p>
          <a:p>
            <a:pPr marL="0" indent="0">
              <a:buNone/>
            </a:pPr>
            <a:r>
              <a:rPr lang="en-US" sz="1800" dirty="0">
                <a:latin typeface="+mj-lt"/>
              </a:rPr>
              <a:t>   </a:t>
            </a:r>
          </a:p>
          <a:p>
            <a:pPr marL="0" indent="0">
              <a:buNone/>
            </a:pPr>
            <a:endParaRPr lang="en-GB" sz="1800" dirty="0">
              <a:latin typeface="Comic Sans MS" panose="030F0702030302020204" pitchFamily="66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3569" y="3939258"/>
            <a:ext cx="1780585" cy="846386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 rtlCol="0" anchor="t">
            <a:spAutoFit/>
          </a:bodyPr>
          <a:lstStyle/>
          <a:p>
            <a:pPr algn="ctr"/>
            <a:r>
              <a:rPr lang="en-GB" sz="1100" b="1" dirty="0"/>
              <a:t>Mrs Matthews</a:t>
            </a:r>
          </a:p>
          <a:p>
            <a:pPr algn="ctr"/>
            <a:r>
              <a:rPr lang="en-US" sz="1100" b="1" dirty="0"/>
              <a:t>DDSL and Student Support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Young Carers 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Self-harm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Child in Need</a:t>
            </a:r>
            <a:endParaRPr lang="en-GB" sz="900" b="1" i="1" dirty="0">
              <a:solidFill>
                <a:srgbClr val="7030A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38755" y="799806"/>
            <a:ext cx="2542595" cy="1400383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Miss Luckman</a:t>
            </a:r>
          </a:p>
          <a:p>
            <a:pPr algn="ctr"/>
            <a:r>
              <a:rPr lang="en-US" sz="1100" b="1" dirty="0"/>
              <a:t>Designated Safeguarding Lead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Exploitation and County Lines 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Prevent 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Harmful Sexual Behaviour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Child Protection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Domestic Abuse and Police Liaison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Online safety 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Filtering and Monitoring 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0101" y="2294910"/>
            <a:ext cx="1179904" cy="1532947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1325" y="4935827"/>
            <a:ext cx="1245071" cy="1532947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8768546" y="4315007"/>
            <a:ext cx="2176588" cy="430887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100" b="1" dirty="0"/>
              <a:t>Mr McDonald</a:t>
            </a:r>
          </a:p>
          <a:p>
            <a:pPr algn="ctr"/>
            <a:r>
              <a:rPr lang="en-US" sz="1100" b="1" dirty="0"/>
              <a:t>Deputy Headteacher – Curriculum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9529" y="2287367"/>
            <a:ext cx="1118230" cy="15329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8093521" y="1443226"/>
            <a:ext cx="2203947" cy="662801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Ms Parry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Assistant Headteacher – Pastoral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Mental Health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Online Safety - Securus alerts  </a:t>
            </a:r>
            <a:endParaRPr lang="en-GB" sz="900" b="1" i="1" dirty="0">
              <a:solidFill>
                <a:srgbClr val="7030A0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1628698" y="1446594"/>
            <a:ext cx="2082668" cy="707886"/>
          </a:xfrm>
          <a:prstGeom prst="rect">
            <a:avLst/>
          </a:prstGeom>
          <a:solidFill>
            <a:srgbClr val="E7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00" b="1" dirty="0">
                <a:solidFill>
                  <a:schemeClr val="tx1"/>
                </a:solidFill>
              </a:rPr>
              <a:t>Miss Connors</a:t>
            </a:r>
          </a:p>
          <a:p>
            <a:pPr algn="ctr"/>
            <a:r>
              <a:rPr lang="en-US" sz="1100" b="1" dirty="0">
                <a:solidFill>
                  <a:schemeClr val="tx1"/>
                </a:solidFill>
              </a:rPr>
              <a:t>Deputy Headteacher – Pastoral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FGM</a:t>
            </a:r>
          </a:p>
          <a:p>
            <a:pPr algn="ctr"/>
            <a:r>
              <a:rPr lang="en-US" sz="900" b="1" i="1" dirty="0">
                <a:solidFill>
                  <a:srgbClr val="7030A0"/>
                </a:solidFill>
              </a:rPr>
              <a:t>Radicalisation</a:t>
            </a:r>
            <a:r>
              <a:rPr lang="en-US" sz="900" b="1" i="1" dirty="0">
                <a:solidFill>
                  <a:schemeClr val="tx1"/>
                </a:solidFill>
              </a:rPr>
              <a:t> </a:t>
            </a:r>
            <a:r>
              <a:rPr lang="en-US" sz="900" b="1" i="1" dirty="0">
                <a:solidFill>
                  <a:srgbClr val="7030A0"/>
                </a:solidFill>
              </a:rPr>
              <a:t>and Prevent</a:t>
            </a:r>
            <a:endParaRPr lang="en-GB" sz="900" b="1" dirty="0">
              <a:solidFill>
                <a:srgbClr val="7030A0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8862" y="2278098"/>
            <a:ext cx="1138105" cy="15665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81948" y="4935828"/>
            <a:ext cx="1190087" cy="1532947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216B0D5F-0C93-4648-95AD-F48360086B50}"/>
              </a:ext>
            </a:extLst>
          </p:cNvPr>
          <p:cNvSpPr txBox="1"/>
          <p:nvPr/>
        </p:nvSpPr>
        <p:spPr>
          <a:xfrm>
            <a:off x="1925045" y="4071590"/>
            <a:ext cx="1321922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Mrs Woodfield</a:t>
            </a:r>
          </a:p>
          <a:p>
            <a:pPr algn="ctr"/>
            <a:r>
              <a:rPr lang="en-GB" sz="1100" b="1" dirty="0"/>
              <a:t>Attendance Officer </a:t>
            </a:r>
          </a:p>
          <a:p>
            <a:pPr algn="ctr"/>
            <a:r>
              <a:rPr lang="en-GB" sz="900" b="1" i="1" dirty="0">
                <a:solidFill>
                  <a:srgbClr val="7030A0"/>
                </a:solidFill>
              </a:rPr>
              <a:t>Attendance</a:t>
            </a:r>
          </a:p>
          <a:p>
            <a:pPr algn="ctr"/>
            <a:r>
              <a:rPr lang="en-GB" sz="900" b="1" i="1" dirty="0">
                <a:solidFill>
                  <a:srgbClr val="7030A0"/>
                </a:solidFill>
              </a:rPr>
              <a:t>Child in Need</a:t>
            </a: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689230E-EB45-47C5-8946-7B1E83D13D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37010" y="4935827"/>
            <a:ext cx="1097992" cy="156390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404702C-F37B-4922-A180-77AF1A865E92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0344" y="4912468"/>
            <a:ext cx="1044884" cy="1563906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57DA313-1EEB-4E15-AA2F-B18E4AB8B07B}"/>
              </a:ext>
            </a:extLst>
          </p:cNvPr>
          <p:cNvSpPr txBox="1"/>
          <p:nvPr/>
        </p:nvSpPr>
        <p:spPr>
          <a:xfrm>
            <a:off x="4431825" y="4109861"/>
            <a:ext cx="1321922" cy="707886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GB" sz="1100" b="1" dirty="0"/>
              <a:t>Mrs Buckley </a:t>
            </a:r>
          </a:p>
          <a:p>
            <a:pPr algn="ctr"/>
            <a:r>
              <a:rPr lang="en-GB" sz="1100" b="1" dirty="0"/>
              <a:t>HLTA and DDSL</a:t>
            </a:r>
          </a:p>
          <a:p>
            <a:pPr algn="ctr"/>
            <a:r>
              <a:rPr lang="en-GB" sz="900" b="1" i="1" dirty="0">
                <a:solidFill>
                  <a:srgbClr val="7030A0"/>
                </a:solidFill>
              </a:rPr>
              <a:t>Trauma Informed</a:t>
            </a:r>
          </a:p>
          <a:p>
            <a:pPr algn="ctr"/>
            <a:r>
              <a:rPr lang="en-GB" sz="900" b="1" i="1" dirty="0">
                <a:solidFill>
                  <a:srgbClr val="7030A0"/>
                </a:solidFill>
              </a:rPr>
              <a:t>Knife </a:t>
            </a:r>
            <a:r>
              <a:rPr lang="en-GB" sz="900" b="1" i="1">
                <a:solidFill>
                  <a:srgbClr val="7030A0"/>
                </a:solidFill>
              </a:rPr>
              <a:t>Crime Awareness</a:t>
            </a:r>
            <a:endParaRPr lang="en-GB" sz="900" b="1" i="1" dirty="0">
              <a:solidFill>
                <a:srgbClr val="7030A0"/>
              </a:solidFill>
            </a:endParaRP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1788D0B2-4403-4733-9568-942A650614D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97468" y="-20208"/>
            <a:ext cx="1764770" cy="7954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91817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3b26d32b-4982-4afd-9e9c-7b1a17153031" xsi:nil="true"/>
    <lcf76f155ced4ddcb4097134ff3c332f xmlns="750f5f5f-540e-402b-802e-28b4f637991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8E02575FE2F14D869D7BE3A5D71E9C" ma:contentTypeVersion="14" ma:contentTypeDescription="Create a new document." ma:contentTypeScope="" ma:versionID="184b1a9e3b1ffd57b43aa4254c35a5f3">
  <xsd:schema xmlns:xsd="http://www.w3.org/2001/XMLSchema" xmlns:xs="http://www.w3.org/2001/XMLSchema" xmlns:p="http://schemas.microsoft.com/office/2006/metadata/properties" xmlns:ns2="750f5f5f-540e-402b-802e-28b4f6379911" xmlns:ns3="3b26d32b-4982-4afd-9e9c-7b1a17153031" targetNamespace="http://schemas.microsoft.com/office/2006/metadata/properties" ma:root="true" ma:fieldsID="7d40c7929881fc2880ced16dc81ef3c3" ns2:_="" ns3:_="">
    <xsd:import namespace="750f5f5f-540e-402b-802e-28b4f6379911"/>
    <xsd:import namespace="3b26d32b-4982-4afd-9e9c-7b1a1715303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0f5f5f-540e-402b-802e-28b4f637991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95f39a2c-7ee1-4bc3-873a-f84a6ad208d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1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b26d32b-4982-4afd-9e9c-7b1a17153031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6" nillable="true" ma:displayName="Taxonomy Catch All Column" ma:hidden="true" ma:list="{8a14e76a-243a-45e1-9070-62dc4b6922af}" ma:internalName="TaxCatchAll" ma:showField="CatchAllData" ma:web="3b26d32b-4982-4afd-9e9c-7b1a1715303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10B2003-D1A2-47B6-92A3-05D8025AB1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D7DCC91-AC44-4B0C-90C8-7758080FF334}">
  <ds:schemaRefs>
    <ds:schemaRef ds:uri="http://purl.org/dc/terms/"/>
    <ds:schemaRef ds:uri="http://purl.org/dc/dcmitype/"/>
    <ds:schemaRef ds:uri="750f5f5f-540e-402b-802e-28b4f6379911"/>
    <ds:schemaRef ds:uri="http://www.w3.org/XML/1998/namespace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3b26d32b-4982-4afd-9e9c-7b1a17153031"/>
    <ds:schemaRef ds:uri="http://schemas.microsoft.com/office/2006/metadata/properties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CAA4A514-E8C2-45F4-8CB8-736E2B965AD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50f5f5f-540e-402b-802e-28b4f6379911"/>
    <ds:schemaRef ds:uri="3b26d32b-4982-4afd-9e9c-7b1a171530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1595</TotalTime>
  <Words>94</Words>
  <Application>Microsoft Office PowerPoint</Application>
  <PresentationFormat>Widescreen</PresentationFormat>
  <Paragraphs>36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1_Office Theme</vt:lpstr>
      <vt:lpstr>The Deanery Safeguarding Team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Vickey Evans</dc:creator>
  <cp:lastModifiedBy>Naomi Luckman (DEA Staff)</cp:lastModifiedBy>
  <cp:revision>98</cp:revision>
  <cp:lastPrinted>2025-03-13T14:37:08Z</cp:lastPrinted>
  <dcterms:created xsi:type="dcterms:W3CDTF">2020-01-27T10:45:52Z</dcterms:created>
  <dcterms:modified xsi:type="dcterms:W3CDTF">2025-06-23T11:34:02Z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0x010100108E02575FE2F14D869D7BE3A5D71E9C</vt:lpwstr>
  </property>
  <property fmtid="{D5CDD505-2E9C-101B-9397-08002B2CF9AE}" pid="3" name="MediaServiceImageTags">
    <vt:lpwstr/>
  </property>
</Properties>
</file>